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79" r:id="rId2"/>
    <p:sldId id="261" r:id="rId3"/>
    <p:sldId id="262" r:id="rId4"/>
    <p:sldId id="264" r:id="rId5"/>
    <p:sldId id="263" r:id="rId6"/>
    <p:sldId id="271" r:id="rId7"/>
    <p:sldId id="269" r:id="rId8"/>
    <p:sldId id="268" r:id="rId9"/>
    <p:sldId id="280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1" autoAdjust="0"/>
    <p:restoredTop sz="94660"/>
  </p:normalViewPr>
  <p:slideViewPr>
    <p:cSldViewPr>
      <p:cViewPr>
        <p:scale>
          <a:sx n="100" d="100"/>
          <a:sy n="100" d="100"/>
        </p:scale>
        <p:origin x="-204" y="12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124DC4-89E2-4461-B2C2-09563EE3DEF6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929FB-31B4-4805-8753-3E6E9F39C6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076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929FB-31B4-4805-8753-3E6E9F39C67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601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9929FB-31B4-4805-8753-3E6E9F39C67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4/26/2017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429469"/>
            <a:ext cx="8229600" cy="4525963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Толерантность как принцип взаимодействия людей в обществе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76e7e04fddbae2f7425213890ec0182.jpg (550×600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525" y="1916832"/>
            <a:ext cx="57912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71750" y="2057400"/>
            <a:ext cx="426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Толерантность - 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главный принцип человеческого общежития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72200" y="5955432"/>
            <a:ext cx="20149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Подготовил: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студент гр.15ПКС-2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Салихов Магомед</a:t>
            </a:r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865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Великие мыслители говорят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2000" y="5562600"/>
            <a:ext cx="3505200" cy="762000"/>
          </a:xfrm>
        </p:spPr>
        <p:txBody>
          <a:bodyPr/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Бернард Шоу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5562600"/>
            <a:ext cx="4041775" cy="762000"/>
          </a:xfrm>
        </p:spPr>
        <p:txBody>
          <a:bodyPr>
            <a:normAutofit/>
          </a:bodyPr>
          <a:lstStyle/>
          <a:p>
            <a:pPr algn="ctr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ирландский драматург, писатель 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343401" y="1444294"/>
            <a:ext cx="4190999" cy="3965905"/>
          </a:xfrm>
        </p:spPr>
        <p:txBody>
          <a:bodyPr>
            <a:noAutofit/>
          </a:bodyPr>
          <a:lstStyle/>
          <a:p>
            <a:endParaRPr lang="ru-RU" sz="3000" dirty="0" smtClean="0"/>
          </a:p>
          <a:p>
            <a:pPr marL="0" indent="0">
              <a:buNone/>
            </a:pPr>
            <a:r>
              <a:rPr lang="ru-RU" sz="2800" dirty="0" smtClean="0"/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"Теперь, когда мы научились летать по воздуху, как птицы, плавать под водой, как рыбы, нам не хватает только одного: научиться жить на земле, как люди»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000" dirty="0" smtClean="0"/>
          </a:p>
          <a:p>
            <a:endParaRPr lang="ru-RU" sz="3000" dirty="0"/>
          </a:p>
          <a:p>
            <a:endParaRPr lang="ru-RU" sz="3000" dirty="0" smtClean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3886200" cy="396590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1600200"/>
            <a:ext cx="36576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такое толерантность?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8200" y="1295400"/>
            <a:ext cx="80010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/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indent="358775"/>
            <a:r>
              <a:rPr lang="ru-RU" sz="2400" b="1" i="1" dirty="0" err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b="1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oleranta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(латинский)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терпимость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снисходительность к кому или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чему–либо;</a:t>
            </a:r>
            <a:endParaRPr lang="ru-RU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58775"/>
            <a:r>
              <a:rPr lang="ru-RU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tolerance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 (французский) –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отношение, при котором допускается, что другие могут думать или действовать иначе, нежели ты сам;</a:t>
            </a:r>
          </a:p>
          <a:p>
            <a:pPr indent="358775"/>
            <a:r>
              <a:rPr lang="ru-RU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tolerance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(английский) –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готовность быть терпимым, снисходительность;</a:t>
            </a:r>
          </a:p>
          <a:p>
            <a:pPr indent="358775"/>
            <a:r>
              <a:rPr lang="ru-RU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терпимость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(русский) –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способность терпеть что-то или кого-то, быть выдержанным, выносливым, стойким, уметь мириться с существованием чего-либо, кого-либо, считаться с мнением других, быть снисходительным.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157472"/>
          </a:xfrm>
        </p:spPr>
        <p:txBody>
          <a:bodyPr>
            <a:normAutofit fontScale="85000" lnSpcReduction="10000"/>
          </a:bodyPr>
          <a:lstStyle/>
          <a:p>
            <a:pPr marL="109728" lvl="0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сотрудничество, дух партнерства; </a:t>
            </a:r>
          </a:p>
          <a:p>
            <a:pPr lvl="0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готовность мириться с чужим мнением; </a:t>
            </a:r>
          </a:p>
          <a:p>
            <a:pPr lvl="0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уважение человеческого достоинства; </a:t>
            </a:r>
          </a:p>
          <a:p>
            <a:pPr lvl="0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уважение прав других; </a:t>
            </a:r>
          </a:p>
          <a:p>
            <a:pPr lvl="0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принятие другого таким, какой он есть; </a:t>
            </a:r>
          </a:p>
          <a:p>
            <a:pPr lvl="0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способность поставить себя на место другого; </a:t>
            </a:r>
          </a:p>
          <a:p>
            <a:pPr lvl="0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уважение права быть другим; </a:t>
            </a:r>
          </a:p>
          <a:p>
            <a:pPr lvl="0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признание многообразия; </a:t>
            </a:r>
          </a:p>
          <a:p>
            <a:pPr lvl="0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признание равенства других; </a:t>
            </a:r>
          </a:p>
          <a:p>
            <a:pPr lvl="0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терпимость к чужим мнениям, верованиям и поведению; </a:t>
            </a:r>
          </a:p>
          <a:p>
            <a:pPr lvl="0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отказ от доминирования, причинения вреда, насилия 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Толерантность – это: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2362200"/>
            <a:ext cx="8305800" cy="3645091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0207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Декларация принципов                                      толерантности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 flipV="1">
            <a:off x="838200" y="2034064"/>
            <a:ext cx="8001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/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indent="358775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9600" y="2209800"/>
            <a:ext cx="8153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i="1" dirty="0" smtClean="0"/>
          </a:p>
          <a:p>
            <a:r>
              <a:rPr lang="ru-RU" sz="2400" i="1" dirty="0" smtClean="0"/>
              <a:t>«…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Толерантность означает уважение, принятие и правильное понимание богатого многообразия культур нашего мира, наших форм самовыражения и способов проявлений человеческой индивидуальности. Толерантность - это обязанность способствовать утверждению прав человека,.. демократии и правопорядка…»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95600" y="5257801"/>
            <a:ext cx="5562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 утверждена резолюцией 5.61 Генеральной конференции ЮНЕСКО от 16 ноября 1995 года)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Desktop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8600"/>
            <a:ext cx="243840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173038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только моральный долг, но и политическая и правовая потребность;</a:t>
            </a:r>
          </a:p>
          <a:p>
            <a:pPr marL="0" indent="173038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73038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то, что делает возможным достижение мира и ведет от культуры войны к культуре мира;</a:t>
            </a:r>
          </a:p>
          <a:p>
            <a:pPr marL="0" indent="173038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73038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уступка, снисхождение или потворство, а прежде всего активное отношение на основе признания универсальных прав и свобод человека!!!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Толерантность – это: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способность человека проявлять терпение к малознакомому образу жизни представителей других этнических общностей, их поведению, национальным традициям, обычаям, чувствам, мнениям, идеям, верованиям и т. д. ;</a:t>
            </a:r>
          </a:p>
          <a:p>
            <a:pPr marL="0" indent="0" algn="just"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способность не переносить недостатки и негативные действия некоторых представителей национальности на конкретных людей.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Этническая толерантность - это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2667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 признание за каждой религией права на существование;</a:t>
            </a:r>
          </a:p>
          <a:p>
            <a:pPr marL="0" indent="26670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2) уважение к любому религиозному выбору человека;</a:t>
            </a:r>
          </a:p>
          <a:p>
            <a:pPr marL="0" indent="26670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3) терпимость по отношению к осуществлению верующих различных религий своих обрядов, соблюдению канонов;</a:t>
            </a:r>
          </a:p>
          <a:p>
            <a:pPr marL="0" indent="26670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5)отказ от принуждения к любой религии, от осуждения иноверцев;</a:t>
            </a:r>
          </a:p>
          <a:p>
            <a:pPr marL="0" indent="26670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6) неприменение репрессивных мер по отношению к людям другой веры;</a:t>
            </a:r>
          </a:p>
          <a:p>
            <a:pPr marL="0" indent="266700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7) готовность и способность к диалогу, сотрудничеству, достижение взаимопонимания с представителями других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конфессий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266700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Религиозная толерантность и ее характерные черты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173038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относиться к другой культуре и традициям с тем же уважением, с которым вы относитесь к своей; </a:t>
            </a:r>
          </a:p>
          <a:p>
            <a:pPr marL="0" indent="173038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судить о ценностях, убеждениях и традициях других культур, отталкиваясь от собственных ценностей; </a:t>
            </a:r>
          </a:p>
          <a:p>
            <a:pPr marL="0" indent="173038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исходить из превосходства своей религии над чужой религией; – обращаться с представителями других верований с пониманием и уважением; </a:t>
            </a:r>
          </a:p>
          <a:p>
            <a:pPr marL="0" indent="173038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помнить, что каждая культура, какой бы малой она ни была, имеет нечто особенное и тем самым обогащает мировую культурную сокровищницу, но нет такой культуры, которая бы имела монополию на все аспекты; </a:t>
            </a:r>
          </a:p>
          <a:p>
            <a:pPr marL="0" indent="173038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помнить, что никакие научные данные не доказывают превосходство одного этноса над другими.</a:t>
            </a:r>
            <a:endParaRPr lang="ru-RU" smtClean="0"/>
          </a:p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Правила толерантного общения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1958</TotalTime>
  <Words>452</Words>
  <Application>Microsoft Office PowerPoint</Application>
  <PresentationFormat>Экран (4:3)</PresentationFormat>
  <Paragraphs>60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Толерантность как принцип взаимодействия людей в обществе</vt:lpstr>
      <vt:lpstr>Великие мыслители говорят</vt:lpstr>
      <vt:lpstr>Что такое толерантность?</vt:lpstr>
      <vt:lpstr>Толерантность – это:</vt:lpstr>
      <vt:lpstr>                     Декларация принципов                                      толерантности</vt:lpstr>
      <vt:lpstr> Толерантность – это:</vt:lpstr>
      <vt:lpstr>Этническая толерантность - это</vt:lpstr>
      <vt:lpstr>Религиозная толерантность и ее характерные черты</vt:lpstr>
      <vt:lpstr>Правила толерантного общения: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ТОЛЕРАНТНОСТЬ КАК ФАКТОР СТАБИЛЬНОСТИ И УСТОЙЧИВОСТИ  СОВРЕМЕННОГО МИРА</dc:title>
  <dc:creator>NAZILYA</dc:creator>
  <cp:lastModifiedBy>DPK</cp:lastModifiedBy>
  <cp:revision>170</cp:revision>
  <dcterms:created xsi:type="dcterms:W3CDTF">2016-12-06T10:08:15Z</dcterms:created>
  <dcterms:modified xsi:type="dcterms:W3CDTF">2017-04-26T18:58:24Z</dcterms:modified>
</cp:coreProperties>
</file>