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1"/>
  </p:notesMasterIdLst>
  <p:sldIdLst>
    <p:sldId id="307" r:id="rId2"/>
    <p:sldId id="277" r:id="rId3"/>
    <p:sldId id="310" r:id="rId4"/>
    <p:sldId id="312" r:id="rId5"/>
    <p:sldId id="314" r:id="rId6"/>
    <p:sldId id="297" r:id="rId7"/>
    <p:sldId id="298" r:id="rId8"/>
    <p:sldId id="317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00B"/>
    <a:srgbClr val="375262"/>
    <a:srgbClr val="638192"/>
    <a:srgbClr val="BACAD4"/>
    <a:srgbClr val="006DC2"/>
    <a:srgbClr val="2A4453"/>
    <a:srgbClr val="DAE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-1430" y="-6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14ECF5-8A0F-4D3F-95DC-D7B767CC2359}" type="doc">
      <dgm:prSet loTypeId="urn:microsoft.com/office/officeart/2008/layout/LinedLis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1821604-671B-48AB-96BF-49D8B0E75317}">
      <dgm:prSet phldrT="[Текст]" custT="1"/>
      <dgm:spPr/>
      <dgm:t>
        <a:bodyPr/>
        <a:lstStyle/>
        <a:p>
          <a:r>
            <a:rPr lang="ru-RU" sz="3200" b="1" kern="1200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rPr>
            <a:t>Задачи  ЦОПП:</a:t>
          </a:r>
        </a:p>
      </dgm:t>
    </dgm:pt>
    <dgm:pt modelId="{2851002C-B141-4E44-8BE5-8C4505FECE15}" type="parTrans" cxnId="{32F47C97-F94F-4A7B-8C4A-864EEC6811F7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51F864-A490-41AB-B622-44895106D122}" type="sibTrans" cxnId="{32F47C97-F94F-4A7B-8C4A-864EEC6811F7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BA16DD-2812-4165-BB1E-E9CD6F914227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1F3D85"/>
              </a:solidFill>
              <a:latin typeface="Akrobat Bold" panose="00000800000000000000" pitchFamily="50" charset="-52"/>
              <a:ea typeface="+mn-ea"/>
              <a:cs typeface="+mn-cs"/>
            </a:rPr>
            <a:t>Реализация практико-ориентированных и гибких образовательных программ для всех возрастных категорий граждан</a:t>
          </a:r>
        </a:p>
      </dgm:t>
    </dgm:pt>
    <dgm:pt modelId="{C74BB445-2AFE-49A3-BCC0-72918F366D20}" type="parTrans" cxnId="{85160710-EA39-453D-8DD7-43945763BDDC}">
      <dgm:prSet custT="1"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F77002-6C37-45EF-BC3B-D27957E7B024}" type="sibTrans" cxnId="{85160710-EA39-453D-8DD7-43945763BDDC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F3A317-2E87-4CE6-9DFD-05961593895C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1F3D85"/>
              </a:solidFill>
              <a:latin typeface="Akrobat Bold" panose="00000800000000000000" pitchFamily="50" charset="-52"/>
              <a:ea typeface="+mn-ea"/>
              <a:cs typeface="+mn-cs"/>
            </a:rPr>
            <a:t>Предпрофессиональная подготовка школьников, обучение их первой профессии</a:t>
          </a:r>
        </a:p>
      </dgm:t>
    </dgm:pt>
    <dgm:pt modelId="{0C7ABDAA-D1AF-471D-A248-8A6EBAB86885}" type="parTrans" cxnId="{BFB0473A-BB0E-46BE-8FBB-8BCA6EFCF392}">
      <dgm:prSet custT="1"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44DF6F-5843-407F-8FFC-27D81F5E6539}" type="sibTrans" cxnId="{BFB0473A-BB0E-46BE-8FBB-8BCA6EFCF392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F9A635-50C1-4295-825F-1B3E86A8C0FA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1F3D85"/>
              </a:solidFill>
              <a:latin typeface="Akrobat Bold" panose="00000800000000000000" pitchFamily="50" charset="-52"/>
              <a:ea typeface="+mn-ea"/>
              <a:cs typeface="+mn-cs"/>
            </a:rPr>
            <a:t>Повышение квалификации преподавателей и мастеров производственного обучения в соответствии с лучшими практиками</a:t>
          </a:r>
        </a:p>
      </dgm:t>
    </dgm:pt>
    <dgm:pt modelId="{58CCF7AB-DA1A-49BE-A7FD-65BDD5A43936}" type="parTrans" cxnId="{6DCC890A-3224-4019-B7C7-B9CF1A8D3358}">
      <dgm:prSet custT="1"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2AD34-73D4-4A90-988A-607BAA8AA851}" type="sibTrans" cxnId="{6DCC890A-3224-4019-B7C7-B9CF1A8D3358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6CFEA0-CC7F-4372-B080-72461D360EAE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1F3D85"/>
              </a:solidFill>
              <a:latin typeface="Akrobat Bold" panose="00000800000000000000" pitchFamily="50" charset="-52"/>
              <a:ea typeface="+mn-ea"/>
              <a:cs typeface="+mn-cs"/>
            </a:rPr>
            <a:t>Проведение государственной промежуточной и итоговой аттестации в формате демонстрационного экзамена</a:t>
          </a:r>
        </a:p>
      </dgm:t>
    </dgm:pt>
    <dgm:pt modelId="{1B7E5533-9612-4359-B218-11E5855964C3}" type="parTrans" cxnId="{7F2FF63A-92F9-4E55-9ACB-5216689510FC}">
      <dgm:prSet custT="1"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1117B9-EB6D-4DB1-84E3-B509A02E30A3}" type="sibTrans" cxnId="{7F2FF63A-92F9-4E55-9ACB-5216689510FC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91A935-F022-4F89-BB80-4FF005671275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1F3D85"/>
              </a:solidFill>
              <a:latin typeface="Akrobat Bold" panose="00000800000000000000" pitchFamily="50" charset="-52"/>
              <a:ea typeface="+mn-ea"/>
              <a:cs typeface="+mn-cs"/>
            </a:rPr>
            <a:t>Профориентация всех возрастных категорий на освоение новых навыков и ролей, востребованных в экономике </a:t>
          </a:r>
        </a:p>
      </dgm:t>
    </dgm:pt>
    <dgm:pt modelId="{D563E3CE-A71B-4406-B2BA-51E0E7F11EBB}" type="parTrans" cxnId="{47D007AD-3F3D-4A6F-886F-C84A2EDBFE0A}">
      <dgm:prSet custT="1"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A724CE-C0B2-452A-B8CE-CDBBA120684A}" type="sibTrans" cxnId="{47D007AD-3F3D-4A6F-886F-C84A2EDBFE0A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D64097-AF7A-47D8-837A-BD94A2B3B29A}">
      <dgm:prSet phldrT="[Текст]"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1F3D85"/>
              </a:solidFill>
              <a:latin typeface="Akrobat Bold" panose="00000800000000000000" pitchFamily="50" charset="-52"/>
              <a:ea typeface="+mn-ea"/>
              <a:cs typeface="+mn-cs"/>
            </a:rPr>
            <a:t>Мониторинг и прогнозирование потребности рабочих кадров на территории РД</a:t>
          </a:r>
        </a:p>
      </dgm:t>
    </dgm:pt>
    <dgm:pt modelId="{50300604-C95E-4690-874D-745EE7512406}" type="parTrans" cxnId="{AB6859A2-32DE-418B-8CAA-C8C754A1FBC3}">
      <dgm:prSet custT="1"/>
      <dgm:spPr/>
      <dgm:t>
        <a:bodyPr/>
        <a:lstStyle/>
        <a:p>
          <a:endParaRPr lang="ru-RU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D6F1E-6E3E-42E2-B524-F9A82D178E88}" type="sibTrans" cxnId="{AB6859A2-32DE-418B-8CAA-C8C754A1FBC3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C2D104-8A6E-4ACC-8C16-D0C14C40BD78}" type="pres">
      <dgm:prSet presAssocID="{0A14ECF5-8A0F-4D3F-95DC-D7B767CC235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D05098C-FC44-4316-B9C0-8EAFC9D433D8}" type="pres">
      <dgm:prSet presAssocID="{81821604-671B-48AB-96BF-49D8B0E75317}" presName="thickLine" presStyleLbl="alignNode1" presStyleIdx="0" presStyleCnt="1"/>
      <dgm:spPr/>
    </dgm:pt>
    <dgm:pt modelId="{6892BFC8-FBEF-4F40-AAF8-BD6041E37D96}" type="pres">
      <dgm:prSet presAssocID="{81821604-671B-48AB-96BF-49D8B0E75317}" presName="horz1" presStyleCnt="0"/>
      <dgm:spPr/>
    </dgm:pt>
    <dgm:pt modelId="{650A7E68-FDA5-462A-840B-135FFED04D2D}" type="pres">
      <dgm:prSet presAssocID="{81821604-671B-48AB-96BF-49D8B0E75317}" presName="tx1" presStyleLbl="revTx" presStyleIdx="0" presStyleCnt="7"/>
      <dgm:spPr/>
      <dgm:t>
        <a:bodyPr/>
        <a:lstStyle/>
        <a:p>
          <a:endParaRPr lang="ru-RU"/>
        </a:p>
      </dgm:t>
    </dgm:pt>
    <dgm:pt modelId="{2AB7D80A-FD21-448A-8625-193D183E43CB}" type="pres">
      <dgm:prSet presAssocID="{81821604-671B-48AB-96BF-49D8B0E75317}" presName="vert1" presStyleCnt="0"/>
      <dgm:spPr/>
    </dgm:pt>
    <dgm:pt modelId="{1D27652E-E97D-489B-BBE7-10C1400BDAF8}" type="pres">
      <dgm:prSet presAssocID="{18D64097-AF7A-47D8-837A-BD94A2B3B29A}" presName="vertSpace2a" presStyleCnt="0"/>
      <dgm:spPr/>
    </dgm:pt>
    <dgm:pt modelId="{61BEFB45-4548-4415-B3D2-DBB933B07C27}" type="pres">
      <dgm:prSet presAssocID="{18D64097-AF7A-47D8-837A-BD94A2B3B29A}" presName="horz2" presStyleCnt="0"/>
      <dgm:spPr/>
    </dgm:pt>
    <dgm:pt modelId="{C3A47A37-F415-408B-93E5-E903FE82BE4B}" type="pres">
      <dgm:prSet presAssocID="{18D64097-AF7A-47D8-837A-BD94A2B3B29A}" presName="horzSpace2" presStyleCnt="0"/>
      <dgm:spPr/>
    </dgm:pt>
    <dgm:pt modelId="{AC3C4E3E-0A6B-46EE-B987-EAB012D26857}" type="pres">
      <dgm:prSet presAssocID="{18D64097-AF7A-47D8-837A-BD94A2B3B29A}" presName="tx2" presStyleLbl="revTx" presStyleIdx="1" presStyleCnt="7"/>
      <dgm:spPr/>
      <dgm:t>
        <a:bodyPr/>
        <a:lstStyle/>
        <a:p>
          <a:endParaRPr lang="ru-RU"/>
        </a:p>
      </dgm:t>
    </dgm:pt>
    <dgm:pt modelId="{96DAA08B-CC24-43AA-AD65-A0D853E466CD}" type="pres">
      <dgm:prSet presAssocID="{18D64097-AF7A-47D8-837A-BD94A2B3B29A}" presName="vert2" presStyleCnt="0"/>
      <dgm:spPr/>
    </dgm:pt>
    <dgm:pt modelId="{3B2D3EE5-9056-4360-891C-42666C67EB2A}" type="pres">
      <dgm:prSet presAssocID="{18D64097-AF7A-47D8-837A-BD94A2B3B29A}" presName="thinLine2b" presStyleLbl="callout" presStyleIdx="0" presStyleCnt="6"/>
      <dgm:spPr/>
    </dgm:pt>
    <dgm:pt modelId="{49D52874-234C-42E9-8CD0-628AE1A00D65}" type="pres">
      <dgm:prSet presAssocID="{18D64097-AF7A-47D8-837A-BD94A2B3B29A}" presName="vertSpace2b" presStyleCnt="0"/>
      <dgm:spPr/>
    </dgm:pt>
    <dgm:pt modelId="{82A4EE5F-6190-4D42-8E1C-35596F030981}" type="pres">
      <dgm:prSet presAssocID="{B3BA16DD-2812-4165-BB1E-E9CD6F914227}" presName="horz2" presStyleCnt="0"/>
      <dgm:spPr/>
    </dgm:pt>
    <dgm:pt modelId="{CB96EC84-90DC-4344-9F6C-77F54CA6842D}" type="pres">
      <dgm:prSet presAssocID="{B3BA16DD-2812-4165-BB1E-E9CD6F914227}" presName="horzSpace2" presStyleCnt="0"/>
      <dgm:spPr/>
    </dgm:pt>
    <dgm:pt modelId="{D2ACB515-7898-4553-BC53-F4B2F03304C0}" type="pres">
      <dgm:prSet presAssocID="{B3BA16DD-2812-4165-BB1E-E9CD6F914227}" presName="tx2" presStyleLbl="revTx" presStyleIdx="2" presStyleCnt="7"/>
      <dgm:spPr/>
      <dgm:t>
        <a:bodyPr/>
        <a:lstStyle/>
        <a:p>
          <a:endParaRPr lang="ru-RU"/>
        </a:p>
      </dgm:t>
    </dgm:pt>
    <dgm:pt modelId="{F1D7A81B-22CA-493C-AD71-6C3D146C41D6}" type="pres">
      <dgm:prSet presAssocID="{B3BA16DD-2812-4165-BB1E-E9CD6F914227}" presName="vert2" presStyleCnt="0"/>
      <dgm:spPr/>
    </dgm:pt>
    <dgm:pt modelId="{DCD53AF5-3250-4AAF-B5C1-084768C275EF}" type="pres">
      <dgm:prSet presAssocID="{B3BA16DD-2812-4165-BB1E-E9CD6F914227}" presName="thinLine2b" presStyleLbl="callout" presStyleIdx="1" presStyleCnt="6"/>
      <dgm:spPr/>
    </dgm:pt>
    <dgm:pt modelId="{FF7E647B-D046-4BED-973C-F0438FA0B4F4}" type="pres">
      <dgm:prSet presAssocID="{B3BA16DD-2812-4165-BB1E-E9CD6F914227}" presName="vertSpace2b" presStyleCnt="0"/>
      <dgm:spPr/>
    </dgm:pt>
    <dgm:pt modelId="{CCBE9363-F2E9-4A30-8ECD-4F1120B8B98C}" type="pres">
      <dgm:prSet presAssocID="{90F3A317-2E87-4CE6-9DFD-05961593895C}" presName="horz2" presStyleCnt="0"/>
      <dgm:spPr/>
    </dgm:pt>
    <dgm:pt modelId="{652553C0-4669-42E5-A3D6-6F77E51BD024}" type="pres">
      <dgm:prSet presAssocID="{90F3A317-2E87-4CE6-9DFD-05961593895C}" presName="horzSpace2" presStyleCnt="0"/>
      <dgm:spPr/>
    </dgm:pt>
    <dgm:pt modelId="{03484A71-8793-47EA-ABE0-1B73A42BE943}" type="pres">
      <dgm:prSet presAssocID="{90F3A317-2E87-4CE6-9DFD-05961593895C}" presName="tx2" presStyleLbl="revTx" presStyleIdx="3" presStyleCnt="7"/>
      <dgm:spPr/>
      <dgm:t>
        <a:bodyPr/>
        <a:lstStyle/>
        <a:p>
          <a:endParaRPr lang="ru-RU"/>
        </a:p>
      </dgm:t>
    </dgm:pt>
    <dgm:pt modelId="{84BC7E4B-B22A-488C-8C6B-9EA25D72B633}" type="pres">
      <dgm:prSet presAssocID="{90F3A317-2E87-4CE6-9DFD-05961593895C}" presName="vert2" presStyleCnt="0"/>
      <dgm:spPr/>
    </dgm:pt>
    <dgm:pt modelId="{CC47B11C-6E63-48B0-B967-F175F373DF12}" type="pres">
      <dgm:prSet presAssocID="{90F3A317-2E87-4CE6-9DFD-05961593895C}" presName="thinLine2b" presStyleLbl="callout" presStyleIdx="2" presStyleCnt="6"/>
      <dgm:spPr/>
    </dgm:pt>
    <dgm:pt modelId="{9553B68F-5AF3-4099-9DA5-0B0A406B91DB}" type="pres">
      <dgm:prSet presAssocID="{90F3A317-2E87-4CE6-9DFD-05961593895C}" presName="vertSpace2b" presStyleCnt="0"/>
      <dgm:spPr/>
    </dgm:pt>
    <dgm:pt modelId="{F6A58697-84F1-42C5-87F5-632009528162}" type="pres">
      <dgm:prSet presAssocID="{B1F9A635-50C1-4295-825F-1B3E86A8C0FA}" presName="horz2" presStyleCnt="0"/>
      <dgm:spPr/>
    </dgm:pt>
    <dgm:pt modelId="{0BFADDE5-7C41-44CF-A594-D0277F68494C}" type="pres">
      <dgm:prSet presAssocID="{B1F9A635-50C1-4295-825F-1B3E86A8C0FA}" presName="horzSpace2" presStyleCnt="0"/>
      <dgm:spPr/>
    </dgm:pt>
    <dgm:pt modelId="{A9922C95-F94F-4914-A6B6-2C749A113E5F}" type="pres">
      <dgm:prSet presAssocID="{B1F9A635-50C1-4295-825F-1B3E86A8C0FA}" presName="tx2" presStyleLbl="revTx" presStyleIdx="4" presStyleCnt="7"/>
      <dgm:spPr/>
      <dgm:t>
        <a:bodyPr/>
        <a:lstStyle/>
        <a:p>
          <a:endParaRPr lang="ru-RU"/>
        </a:p>
      </dgm:t>
    </dgm:pt>
    <dgm:pt modelId="{A2B8BDD0-F17E-428B-AB34-D0316E704801}" type="pres">
      <dgm:prSet presAssocID="{B1F9A635-50C1-4295-825F-1B3E86A8C0FA}" presName="vert2" presStyleCnt="0"/>
      <dgm:spPr/>
    </dgm:pt>
    <dgm:pt modelId="{AB4720BA-B819-4F22-8D0B-9CC3402ADA3F}" type="pres">
      <dgm:prSet presAssocID="{B1F9A635-50C1-4295-825F-1B3E86A8C0FA}" presName="thinLine2b" presStyleLbl="callout" presStyleIdx="3" presStyleCnt="6"/>
      <dgm:spPr/>
    </dgm:pt>
    <dgm:pt modelId="{72029C31-BE80-44FE-8D27-5753992336F2}" type="pres">
      <dgm:prSet presAssocID="{B1F9A635-50C1-4295-825F-1B3E86A8C0FA}" presName="vertSpace2b" presStyleCnt="0"/>
      <dgm:spPr/>
    </dgm:pt>
    <dgm:pt modelId="{416E35B7-662D-4263-B9BA-FED4E4078453}" type="pres">
      <dgm:prSet presAssocID="{156CFEA0-CC7F-4372-B080-72461D360EAE}" presName="horz2" presStyleCnt="0"/>
      <dgm:spPr/>
    </dgm:pt>
    <dgm:pt modelId="{C83AB325-B182-4C07-8873-CB4B91BDC5E4}" type="pres">
      <dgm:prSet presAssocID="{156CFEA0-CC7F-4372-B080-72461D360EAE}" presName="horzSpace2" presStyleCnt="0"/>
      <dgm:spPr/>
    </dgm:pt>
    <dgm:pt modelId="{CCEF10F0-C8F8-4557-A128-2BD5EA5EBA74}" type="pres">
      <dgm:prSet presAssocID="{156CFEA0-CC7F-4372-B080-72461D360EAE}" presName="tx2" presStyleLbl="revTx" presStyleIdx="5" presStyleCnt="7"/>
      <dgm:spPr/>
      <dgm:t>
        <a:bodyPr/>
        <a:lstStyle/>
        <a:p>
          <a:endParaRPr lang="ru-RU"/>
        </a:p>
      </dgm:t>
    </dgm:pt>
    <dgm:pt modelId="{ECC2080E-8980-4EE4-BD0F-48D66915A3CB}" type="pres">
      <dgm:prSet presAssocID="{156CFEA0-CC7F-4372-B080-72461D360EAE}" presName="vert2" presStyleCnt="0"/>
      <dgm:spPr/>
    </dgm:pt>
    <dgm:pt modelId="{3EB52134-A1DE-4C49-8164-E76636B09521}" type="pres">
      <dgm:prSet presAssocID="{156CFEA0-CC7F-4372-B080-72461D360EAE}" presName="thinLine2b" presStyleLbl="callout" presStyleIdx="4" presStyleCnt="6"/>
      <dgm:spPr/>
    </dgm:pt>
    <dgm:pt modelId="{BF4300CC-E0A9-42A8-B6DD-6C7B29E1FDE1}" type="pres">
      <dgm:prSet presAssocID="{156CFEA0-CC7F-4372-B080-72461D360EAE}" presName="vertSpace2b" presStyleCnt="0"/>
      <dgm:spPr/>
    </dgm:pt>
    <dgm:pt modelId="{E8B4D819-0167-4B8D-A033-22F52F6F799C}" type="pres">
      <dgm:prSet presAssocID="{BD91A935-F022-4F89-BB80-4FF005671275}" presName="horz2" presStyleCnt="0"/>
      <dgm:spPr/>
    </dgm:pt>
    <dgm:pt modelId="{D33F386C-3A08-4487-A418-BCE3662DA1B2}" type="pres">
      <dgm:prSet presAssocID="{BD91A935-F022-4F89-BB80-4FF005671275}" presName="horzSpace2" presStyleCnt="0"/>
      <dgm:spPr/>
    </dgm:pt>
    <dgm:pt modelId="{B0689373-F55B-42B9-A1D7-681ADECF0CF6}" type="pres">
      <dgm:prSet presAssocID="{BD91A935-F022-4F89-BB80-4FF005671275}" presName="tx2" presStyleLbl="revTx" presStyleIdx="6" presStyleCnt="7"/>
      <dgm:spPr/>
      <dgm:t>
        <a:bodyPr/>
        <a:lstStyle/>
        <a:p>
          <a:endParaRPr lang="ru-RU"/>
        </a:p>
      </dgm:t>
    </dgm:pt>
    <dgm:pt modelId="{8B3F6050-B996-4EF7-A637-0B1B4DADCCB7}" type="pres">
      <dgm:prSet presAssocID="{BD91A935-F022-4F89-BB80-4FF005671275}" presName="vert2" presStyleCnt="0"/>
      <dgm:spPr/>
    </dgm:pt>
    <dgm:pt modelId="{E3F33401-79CD-4C86-B8B2-EFE49FB00509}" type="pres">
      <dgm:prSet presAssocID="{BD91A935-F022-4F89-BB80-4FF005671275}" presName="thinLine2b" presStyleLbl="callout" presStyleIdx="5" presStyleCnt="6"/>
      <dgm:spPr/>
    </dgm:pt>
    <dgm:pt modelId="{BA988A1A-2061-4B26-8EFF-0981B5C38652}" type="pres">
      <dgm:prSet presAssocID="{BD91A935-F022-4F89-BB80-4FF005671275}" presName="vertSpace2b" presStyleCnt="0"/>
      <dgm:spPr/>
    </dgm:pt>
  </dgm:ptLst>
  <dgm:cxnLst>
    <dgm:cxn modelId="{66DA06C4-FC63-4CE1-8761-67E5A22013B0}" type="presOf" srcId="{BD91A935-F022-4F89-BB80-4FF005671275}" destId="{B0689373-F55B-42B9-A1D7-681ADECF0CF6}" srcOrd="0" destOrd="0" presId="urn:microsoft.com/office/officeart/2008/layout/LinedList"/>
    <dgm:cxn modelId="{7F2FF63A-92F9-4E55-9ACB-5216689510FC}" srcId="{81821604-671B-48AB-96BF-49D8B0E75317}" destId="{156CFEA0-CC7F-4372-B080-72461D360EAE}" srcOrd="4" destOrd="0" parTransId="{1B7E5533-9612-4359-B218-11E5855964C3}" sibTransId="{761117B9-EB6D-4DB1-84E3-B509A02E30A3}"/>
    <dgm:cxn modelId="{BFB0473A-BB0E-46BE-8FBB-8BCA6EFCF392}" srcId="{81821604-671B-48AB-96BF-49D8B0E75317}" destId="{90F3A317-2E87-4CE6-9DFD-05961593895C}" srcOrd="2" destOrd="0" parTransId="{0C7ABDAA-D1AF-471D-A248-8A6EBAB86885}" sibTransId="{0444DF6F-5843-407F-8FFC-27D81F5E6539}"/>
    <dgm:cxn modelId="{DAFFD92B-3242-43C8-805C-64A097699C70}" type="presOf" srcId="{0A14ECF5-8A0F-4D3F-95DC-D7B767CC2359}" destId="{24C2D104-8A6E-4ACC-8C16-D0C14C40BD78}" srcOrd="0" destOrd="0" presId="urn:microsoft.com/office/officeart/2008/layout/LinedList"/>
    <dgm:cxn modelId="{AB6859A2-32DE-418B-8CAA-C8C754A1FBC3}" srcId="{81821604-671B-48AB-96BF-49D8B0E75317}" destId="{18D64097-AF7A-47D8-837A-BD94A2B3B29A}" srcOrd="0" destOrd="0" parTransId="{50300604-C95E-4690-874D-745EE7512406}" sibTransId="{8D6D6F1E-6E3E-42E2-B524-F9A82D178E88}"/>
    <dgm:cxn modelId="{C92E6E73-777B-4AF5-A082-B43FA1652BF1}" type="presOf" srcId="{81821604-671B-48AB-96BF-49D8B0E75317}" destId="{650A7E68-FDA5-462A-840B-135FFED04D2D}" srcOrd="0" destOrd="0" presId="urn:microsoft.com/office/officeart/2008/layout/LinedList"/>
    <dgm:cxn modelId="{0C980CAB-0AE3-4974-BF19-A187BDDAF19C}" type="presOf" srcId="{18D64097-AF7A-47D8-837A-BD94A2B3B29A}" destId="{AC3C4E3E-0A6B-46EE-B987-EAB012D26857}" srcOrd="0" destOrd="0" presId="urn:microsoft.com/office/officeart/2008/layout/LinedList"/>
    <dgm:cxn modelId="{2A603983-EDF4-4CF0-92AC-AA46619C652A}" type="presOf" srcId="{90F3A317-2E87-4CE6-9DFD-05961593895C}" destId="{03484A71-8793-47EA-ABE0-1B73A42BE943}" srcOrd="0" destOrd="0" presId="urn:microsoft.com/office/officeart/2008/layout/LinedList"/>
    <dgm:cxn modelId="{A8271CC8-86CD-434E-B6B4-971AA4EC2D44}" type="presOf" srcId="{156CFEA0-CC7F-4372-B080-72461D360EAE}" destId="{CCEF10F0-C8F8-4557-A128-2BD5EA5EBA74}" srcOrd="0" destOrd="0" presId="urn:microsoft.com/office/officeart/2008/layout/LinedList"/>
    <dgm:cxn modelId="{47D007AD-3F3D-4A6F-886F-C84A2EDBFE0A}" srcId="{81821604-671B-48AB-96BF-49D8B0E75317}" destId="{BD91A935-F022-4F89-BB80-4FF005671275}" srcOrd="5" destOrd="0" parTransId="{D563E3CE-A71B-4406-B2BA-51E0E7F11EBB}" sibTransId="{21A724CE-C0B2-452A-B8CE-CDBBA120684A}"/>
    <dgm:cxn modelId="{0324DF5C-4F69-4371-88A5-E4F77E27A848}" type="presOf" srcId="{B3BA16DD-2812-4165-BB1E-E9CD6F914227}" destId="{D2ACB515-7898-4553-BC53-F4B2F03304C0}" srcOrd="0" destOrd="0" presId="urn:microsoft.com/office/officeart/2008/layout/LinedList"/>
    <dgm:cxn modelId="{85160710-EA39-453D-8DD7-43945763BDDC}" srcId="{81821604-671B-48AB-96BF-49D8B0E75317}" destId="{B3BA16DD-2812-4165-BB1E-E9CD6F914227}" srcOrd="1" destOrd="0" parTransId="{C74BB445-2AFE-49A3-BCC0-72918F366D20}" sibTransId="{82F77002-6C37-45EF-BC3B-D27957E7B024}"/>
    <dgm:cxn modelId="{32F47C97-F94F-4A7B-8C4A-864EEC6811F7}" srcId="{0A14ECF5-8A0F-4D3F-95DC-D7B767CC2359}" destId="{81821604-671B-48AB-96BF-49D8B0E75317}" srcOrd="0" destOrd="0" parTransId="{2851002C-B141-4E44-8BE5-8C4505FECE15}" sibTransId="{D951F864-A490-41AB-B622-44895106D122}"/>
    <dgm:cxn modelId="{2C3F43D8-5A51-4B01-BE0C-375CCF764367}" type="presOf" srcId="{B1F9A635-50C1-4295-825F-1B3E86A8C0FA}" destId="{A9922C95-F94F-4914-A6B6-2C749A113E5F}" srcOrd="0" destOrd="0" presId="urn:microsoft.com/office/officeart/2008/layout/LinedList"/>
    <dgm:cxn modelId="{6DCC890A-3224-4019-B7C7-B9CF1A8D3358}" srcId="{81821604-671B-48AB-96BF-49D8B0E75317}" destId="{B1F9A635-50C1-4295-825F-1B3E86A8C0FA}" srcOrd="3" destOrd="0" parTransId="{58CCF7AB-DA1A-49BE-A7FD-65BDD5A43936}" sibTransId="{48D2AD34-73D4-4A90-988A-607BAA8AA851}"/>
    <dgm:cxn modelId="{2516C38F-08BE-4EA4-9B4F-FAEFA8F7C5CB}" type="presParOf" srcId="{24C2D104-8A6E-4ACC-8C16-D0C14C40BD78}" destId="{4D05098C-FC44-4316-B9C0-8EAFC9D433D8}" srcOrd="0" destOrd="0" presId="urn:microsoft.com/office/officeart/2008/layout/LinedList"/>
    <dgm:cxn modelId="{7632D467-E54A-4566-8372-8A37239FC3A7}" type="presParOf" srcId="{24C2D104-8A6E-4ACC-8C16-D0C14C40BD78}" destId="{6892BFC8-FBEF-4F40-AAF8-BD6041E37D96}" srcOrd="1" destOrd="0" presId="urn:microsoft.com/office/officeart/2008/layout/LinedList"/>
    <dgm:cxn modelId="{9E616658-938D-4116-B580-B3C064675E1C}" type="presParOf" srcId="{6892BFC8-FBEF-4F40-AAF8-BD6041E37D96}" destId="{650A7E68-FDA5-462A-840B-135FFED04D2D}" srcOrd="0" destOrd="0" presId="urn:microsoft.com/office/officeart/2008/layout/LinedList"/>
    <dgm:cxn modelId="{D3FB008E-6779-48DF-8B09-8C3988D19C11}" type="presParOf" srcId="{6892BFC8-FBEF-4F40-AAF8-BD6041E37D96}" destId="{2AB7D80A-FD21-448A-8625-193D183E43CB}" srcOrd="1" destOrd="0" presId="urn:microsoft.com/office/officeart/2008/layout/LinedList"/>
    <dgm:cxn modelId="{5F9B0649-3992-4A97-AC2B-E7425D5BD2BE}" type="presParOf" srcId="{2AB7D80A-FD21-448A-8625-193D183E43CB}" destId="{1D27652E-E97D-489B-BBE7-10C1400BDAF8}" srcOrd="0" destOrd="0" presId="urn:microsoft.com/office/officeart/2008/layout/LinedList"/>
    <dgm:cxn modelId="{6F05E913-3664-4B19-8E79-4550080271F1}" type="presParOf" srcId="{2AB7D80A-FD21-448A-8625-193D183E43CB}" destId="{61BEFB45-4548-4415-B3D2-DBB933B07C27}" srcOrd="1" destOrd="0" presId="urn:microsoft.com/office/officeart/2008/layout/LinedList"/>
    <dgm:cxn modelId="{4D90CEAA-B10A-47E6-93BC-F7672F9F7CE1}" type="presParOf" srcId="{61BEFB45-4548-4415-B3D2-DBB933B07C27}" destId="{C3A47A37-F415-408B-93E5-E903FE82BE4B}" srcOrd="0" destOrd="0" presId="urn:microsoft.com/office/officeart/2008/layout/LinedList"/>
    <dgm:cxn modelId="{F96C2C35-8C98-49D2-9F59-57560D7B4E6D}" type="presParOf" srcId="{61BEFB45-4548-4415-B3D2-DBB933B07C27}" destId="{AC3C4E3E-0A6B-46EE-B987-EAB012D26857}" srcOrd="1" destOrd="0" presId="urn:microsoft.com/office/officeart/2008/layout/LinedList"/>
    <dgm:cxn modelId="{E1C33E3F-CA27-414A-9D0B-69ECB406F9A8}" type="presParOf" srcId="{61BEFB45-4548-4415-B3D2-DBB933B07C27}" destId="{96DAA08B-CC24-43AA-AD65-A0D853E466CD}" srcOrd="2" destOrd="0" presId="urn:microsoft.com/office/officeart/2008/layout/LinedList"/>
    <dgm:cxn modelId="{A4C4D78C-8BD4-477D-9D18-51889FF7EE60}" type="presParOf" srcId="{2AB7D80A-FD21-448A-8625-193D183E43CB}" destId="{3B2D3EE5-9056-4360-891C-42666C67EB2A}" srcOrd="2" destOrd="0" presId="urn:microsoft.com/office/officeart/2008/layout/LinedList"/>
    <dgm:cxn modelId="{D5826F38-EFFA-456E-B4A3-ABE429ABF138}" type="presParOf" srcId="{2AB7D80A-FD21-448A-8625-193D183E43CB}" destId="{49D52874-234C-42E9-8CD0-628AE1A00D65}" srcOrd="3" destOrd="0" presId="urn:microsoft.com/office/officeart/2008/layout/LinedList"/>
    <dgm:cxn modelId="{E9533207-6383-4680-BFC8-E7B4E5AABDC7}" type="presParOf" srcId="{2AB7D80A-FD21-448A-8625-193D183E43CB}" destId="{82A4EE5F-6190-4D42-8E1C-35596F030981}" srcOrd="4" destOrd="0" presId="urn:microsoft.com/office/officeart/2008/layout/LinedList"/>
    <dgm:cxn modelId="{4BBCE644-9E8C-4217-A0F4-5E5F1CE8A197}" type="presParOf" srcId="{82A4EE5F-6190-4D42-8E1C-35596F030981}" destId="{CB96EC84-90DC-4344-9F6C-77F54CA6842D}" srcOrd="0" destOrd="0" presId="urn:microsoft.com/office/officeart/2008/layout/LinedList"/>
    <dgm:cxn modelId="{38988DCC-9678-4D24-8C05-E6C7BD2EC721}" type="presParOf" srcId="{82A4EE5F-6190-4D42-8E1C-35596F030981}" destId="{D2ACB515-7898-4553-BC53-F4B2F03304C0}" srcOrd="1" destOrd="0" presId="urn:microsoft.com/office/officeart/2008/layout/LinedList"/>
    <dgm:cxn modelId="{F5FEC351-15E5-4DF4-BF9F-892DC17791B0}" type="presParOf" srcId="{82A4EE5F-6190-4D42-8E1C-35596F030981}" destId="{F1D7A81B-22CA-493C-AD71-6C3D146C41D6}" srcOrd="2" destOrd="0" presId="urn:microsoft.com/office/officeart/2008/layout/LinedList"/>
    <dgm:cxn modelId="{456A4F4E-DFB5-4754-984E-B413B22FE16E}" type="presParOf" srcId="{2AB7D80A-FD21-448A-8625-193D183E43CB}" destId="{DCD53AF5-3250-4AAF-B5C1-084768C275EF}" srcOrd="5" destOrd="0" presId="urn:microsoft.com/office/officeart/2008/layout/LinedList"/>
    <dgm:cxn modelId="{3836424A-5EF8-4145-B794-561BB9601344}" type="presParOf" srcId="{2AB7D80A-FD21-448A-8625-193D183E43CB}" destId="{FF7E647B-D046-4BED-973C-F0438FA0B4F4}" srcOrd="6" destOrd="0" presId="urn:microsoft.com/office/officeart/2008/layout/LinedList"/>
    <dgm:cxn modelId="{5A5D10CD-4F83-4A8A-AFD7-DBF28EC9CBA5}" type="presParOf" srcId="{2AB7D80A-FD21-448A-8625-193D183E43CB}" destId="{CCBE9363-F2E9-4A30-8ECD-4F1120B8B98C}" srcOrd="7" destOrd="0" presId="urn:microsoft.com/office/officeart/2008/layout/LinedList"/>
    <dgm:cxn modelId="{88ABC0F0-1E23-4057-A877-7949DCD5927B}" type="presParOf" srcId="{CCBE9363-F2E9-4A30-8ECD-4F1120B8B98C}" destId="{652553C0-4669-42E5-A3D6-6F77E51BD024}" srcOrd="0" destOrd="0" presId="urn:microsoft.com/office/officeart/2008/layout/LinedList"/>
    <dgm:cxn modelId="{DD6C0230-B7C4-4EF0-9F81-21C9C1B8F5B3}" type="presParOf" srcId="{CCBE9363-F2E9-4A30-8ECD-4F1120B8B98C}" destId="{03484A71-8793-47EA-ABE0-1B73A42BE943}" srcOrd="1" destOrd="0" presId="urn:microsoft.com/office/officeart/2008/layout/LinedList"/>
    <dgm:cxn modelId="{A8E4CCB9-CF50-4948-AA5A-47C6F5A1795D}" type="presParOf" srcId="{CCBE9363-F2E9-4A30-8ECD-4F1120B8B98C}" destId="{84BC7E4B-B22A-488C-8C6B-9EA25D72B633}" srcOrd="2" destOrd="0" presId="urn:microsoft.com/office/officeart/2008/layout/LinedList"/>
    <dgm:cxn modelId="{9D279D3A-A022-4CD0-820A-8CC84246EC8A}" type="presParOf" srcId="{2AB7D80A-FD21-448A-8625-193D183E43CB}" destId="{CC47B11C-6E63-48B0-B967-F175F373DF12}" srcOrd="8" destOrd="0" presId="urn:microsoft.com/office/officeart/2008/layout/LinedList"/>
    <dgm:cxn modelId="{A2FBA471-CF98-4CBC-82F6-918603A4D118}" type="presParOf" srcId="{2AB7D80A-FD21-448A-8625-193D183E43CB}" destId="{9553B68F-5AF3-4099-9DA5-0B0A406B91DB}" srcOrd="9" destOrd="0" presId="urn:microsoft.com/office/officeart/2008/layout/LinedList"/>
    <dgm:cxn modelId="{55024FC6-D629-421A-B61E-6847F5E9CFDA}" type="presParOf" srcId="{2AB7D80A-FD21-448A-8625-193D183E43CB}" destId="{F6A58697-84F1-42C5-87F5-632009528162}" srcOrd="10" destOrd="0" presId="urn:microsoft.com/office/officeart/2008/layout/LinedList"/>
    <dgm:cxn modelId="{58795D2F-4C7F-4579-91FD-3A2F7DB72CCB}" type="presParOf" srcId="{F6A58697-84F1-42C5-87F5-632009528162}" destId="{0BFADDE5-7C41-44CF-A594-D0277F68494C}" srcOrd="0" destOrd="0" presId="urn:microsoft.com/office/officeart/2008/layout/LinedList"/>
    <dgm:cxn modelId="{A2966EC2-5831-4D73-9518-55A163668078}" type="presParOf" srcId="{F6A58697-84F1-42C5-87F5-632009528162}" destId="{A9922C95-F94F-4914-A6B6-2C749A113E5F}" srcOrd="1" destOrd="0" presId="urn:microsoft.com/office/officeart/2008/layout/LinedList"/>
    <dgm:cxn modelId="{474239C5-1837-4C79-8DBD-0BA1B5523C4C}" type="presParOf" srcId="{F6A58697-84F1-42C5-87F5-632009528162}" destId="{A2B8BDD0-F17E-428B-AB34-D0316E704801}" srcOrd="2" destOrd="0" presId="urn:microsoft.com/office/officeart/2008/layout/LinedList"/>
    <dgm:cxn modelId="{0415842C-1E5D-4B99-9EB2-A76FA9D06D10}" type="presParOf" srcId="{2AB7D80A-FD21-448A-8625-193D183E43CB}" destId="{AB4720BA-B819-4F22-8D0B-9CC3402ADA3F}" srcOrd="11" destOrd="0" presId="urn:microsoft.com/office/officeart/2008/layout/LinedList"/>
    <dgm:cxn modelId="{292B78ED-20B0-4D5C-BC36-AE68E351D1C4}" type="presParOf" srcId="{2AB7D80A-FD21-448A-8625-193D183E43CB}" destId="{72029C31-BE80-44FE-8D27-5753992336F2}" srcOrd="12" destOrd="0" presId="urn:microsoft.com/office/officeart/2008/layout/LinedList"/>
    <dgm:cxn modelId="{9B524E4A-D79B-4CFA-880E-457B697E6D06}" type="presParOf" srcId="{2AB7D80A-FD21-448A-8625-193D183E43CB}" destId="{416E35B7-662D-4263-B9BA-FED4E4078453}" srcOrd="13" destOrd="0" presId="urn:microsoft.com/office/officeart/2008/layout/LinedList"/>
    <dgm:cxn modelId="{35501E14-CDEE-4F78-9504-498263027269}" type="presParOf" srcId="{416E35B7-662D-4263-B9BA-FED4E4078453}" destId="{C83AB325-B182-4C07-8873-CB4B91BDC5E4}" srcOrd="0" destOrd="0" presId="urn:microsoft.com/office/officeart/2008/layout/LinedList"/>
    <dgm:cxn modelId="{537DB04E-5CB1-4AE1-82E3-415F633892C6}" type="presParOf" srcId="{416E35B7-662D-4263-B9BA-FED4E4078453}" destId="{CCEF10F0-C8F8-4557-A128-2BD5EA5EBA74}" srcOrd="1" destOrd="0" presId="urn:microsoft.com/office/officeart/2008/layout/LinedList"/>
    <dgm:cxn modelId="{C5ECFD4D-8A30-4D65-A09F-7FB925FCF2AA}" type="presParOf" srcId="{416E35B7-662D-4263-B9BA-FED4E4078453}" destId="{ECC2080E-8980-4EE4-BD0F-48D66915A3CB}" srcOrd="2" destOrd="0" presId="urn:microsoft.com/office/officeart/2008/layout/LinedList"/>
    <dgm:cxn modelId="{EA9BE889-CBC2-4790-A467-BD9581C111FC}" type="presParOf" srcId="{2AB7D80A-FD21-448A-8625-193D183E43CB}" destId="{3EB52134-A1DE-4C49-8164-E76636B09521}" srcOrd="14" destOrd="0" presId="urn:microsoft.com/office/officeart/2008/layout/LinedList"/>
    <dgm:cxn modelId="{A50B28A3-072C-4DCE-A34C-62E7782FD33B}" type="presParOf" srcId="{2AB7D80A-FD21-448A-8625-193D183E43CB}" destId="{BF4300CC-E0A9-42A8-B6DD-6C7B29E1FDE1}" srcOrd="15" destOrd="0" presId="urn:microsoft.com/office/officeart/2008/layout/LinedList"/>
    <dgm:cxn modelId="{5159A241-C155-42CA-A18A-2CC54D8D2B64}" type="presParOf" srcId="{2AB7D80A-FD21-448A-8625-193D183E43CB}" destId="{E8B4D819-0167-4B8D-A033-22F52F6F799C}" srcOrd="16" destOrd="0" presId="urn:microsoft.com/office/officeart/2008/layout/LinedList"/>
    <dgm:cxn modelId="{2354ECBB-1DF8-432B-B1C8-B66C93488BBB}" type="presParOf" srcId="{E8B4D819-0167-4B8D-A033-22F52F6F799C}" destId="{D33F386C-3A08-4487-A418-BCE3662DA1B2}" srcOrd="0" destOrd="0" presId="urn:microsoft.com/office/officeart/2008/layout/LinedList"/>
    <dgm:cxn modelId="{E4E353CF-0C97-4B14-B5D3-9B371AD37A0C}" type="presParOf" srcId="{E8B4D819-0167-4B8D-A033-22F52F6F799C}" destId="{B0689373-F55B-42B9-A1D7-681ADECF0CF6}" srcOrd="1" destOrd="0" presId="urn:microsoft.com/office/officeart/2008/layout/LinedList"/>
    <dgm:cxn modelId="{B2D39A07-8568-47C0-9B9C-4CA4B21FCBB0}" type="presParOf" srcId="{E8B4D819-0167-4B8D-A033-22F52F6F799C}" destId="{8B3F6050-B996-4EF7-A637-0B1B4DADCCB7}" srcOrd="2" destOrd="0" presId="urn:microsoft.com/office/officeart/2008/layout/LinedList"/>
    <dgm:cxn modelId="{776117A8-6794-4C46-9AF3-FBBA0948A5D2}" type="presParOf" srcId="{2AB7D80A-FD21-448A-8625-193D183E43CB}" destId="{E3F33401-79CD-4C86-B8B2-EFE49FB00509}" srcOrd="17" destOrd="0" presId="urn:microsoft.com/office/officeart/2008/layout/LinedList"/>
    <dgm:cxn modelId="{2939F290-369D-4929-84EC-B72AE12FA9F6}" type="presParOf" srcId="{2AB7D80A-FD21-448A-8625-193D183E43CB}" destId="{BA988A1A-2061-4B26-8EFF-0981B5C38652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FC27DE-5BF0-4B71-88F3-7C1052102999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0D9392D-CF0E-49AC-A5C9-29AD89D3B90A}">
      <dgm:prSet phldrT="[Текст]"/>
      <dgm:spPr/>
      <dgm:t>
        <a:bodyPr/>
        <a:lstStyle/>
        <a:p>
          <a:r>
            <a:rPr lang="ru-RU" b="0" dirty="0">
              <a:latin typeface="Akrobat Bold"/>
            </a:rPr>
            <a:t>Основные направления создания программ ЦОПП РД</a:t>
          </a:r>
        </a:p>
      </dgm:t>
    </dgm:pt>
    <dgm:pt modelId="{192050E8-5152-471F-B81F-F25728970158}" type="parTrans" cxnId="{95FFD2B5-23D3-45B2-B636-7ED53FF5AAD8}">
      <dgm:prSet/>
      <dgm:spPr/>
      <dgm:t>
        <a:bodyPr/>
        <a:lstStyle/>
        <a:p>
          <a:endParaRPr lang="ru-RU">
            <a:latin typeface="Akrobat Bold"/>
          </a:endParaRPr>
        </a:p>
      </dgm:t>
    </dgm:pt>
    <dgm:pt modelId="{590BA68F-7A0B-4D29-9020-4DF8BB8DD50B}" type="sibTrans" cxnId="{95FFD2B5-23D3-45B2-B636-7ED53FF5AAD8}">
      <dgm:prSet/>
      <dgm:spPr/>
      <dgm:t>
        <a:bodyPr/>
        <a:lstStyle/>
        <a:p>
          <a:endParaRPr lang="ru-RU">
            <a:latin typeface="Akrobat Bold"/>
          </a:endParaRPr>
        </a:p>
      </dgm:t>
    </dgm:pt>
    <dgm:pt modelId="{85C4DC36-0C42-441B-8E36-1B347C05BD1C}">
      <dgm:prSet phldrT="[Текст]"/>
      <dgm:spPr/>
      <dgm:t>
        <a:bodyPr/>
        <a:lstStyle/>
        <a:p>
          <a:pPr algn="l">
            <a:buFont typeface="Wingdings" panose="05000000000000000000" pitchFamily="2" charset="2"/>
            <a:buNone/>
          </a:pPr>
          <a:r>
            <a:rPr lang="ru-RU" b="1" dirty="0">
              <a:solidFill>
                <a:srgbClr val="FF0000"/>
              </a:solidFill>
              <a:latin typeface="Akrobat Bold"/>
            </a:rPr>
            <a:t>Опережающие компетенции </a:t>
          </a:r>
          <a:r>
            <a:rPr lang="ru-RU" dirty="0">
              <a:latin typeface="Akrobat Bold"/>
            </a:rPr>
            <a:t>– компетенции будущего для экономики и новых технологий</a:t>
          </a:r>
        </a:p>
      </dgm:t>
    </dgm:pt>
    <dgm:pt modelId="{04A4B594-9E31-48F2-AD39-859DA3B57E12}" type="parTrans" cxnId="{01A70E5C-8893-4F78-8F3D-F856EBAD91E5}">
      <dgm:prSet/>
      <dgm:spPr/>
      <dgm:t>
        <a:bodyPr/>
        <a:lstStyle/>
        <a:p>
          <a:endParaRPr lang="ru-RU">
            <a:latin typeface="Akrobat Bold"/>
          </a:endParaRPr>
        </a:p>
      </dgm:t>
    </dgm:pt>
    <dgm:pt modelId="{E4C3AEEC-FBDA-4D4C-80B4-C8DB0C62A40B}" type="sibTrans" cxnId="{01A70E5C-8893-4F78-8F3D-F856EBAD91E5}">
      <dgm:prSet/>
      <dgm:spPr/>
      <dgm:t>
        <a:bodyPr/>
        <a:lstStyle/>
        <a:p>
          <a:endParaRPr lang="ru-RU">
            <a:latin typeface="Akrobat Bold"/>
          </a:endParaRPr>
        </a:p>
      </dgm:t>
    </dgm:pt>
    <dgm:pt modelId="{86A7611A-4865-4CA9-88AA-ED8F54E29149}">
      <dgm:prSet phldrT="[Текст]"/>
      <dgm:spPr/>
      <dgm:t>
        <a:bodyPr/>
        <a:lstStyle/>
        <a:p>
          <a:pPr algn="l"/>
          <a:r>
            <a:rPr lang="ru-RU" b="1" dirty="0">
              <a:solidFill>
                <a:srgbClr val="FF0000"/>
              </a:solidFill>
              <a:latin typeface="Akrobat Bold"/>
            </a:rPr>
            <a:t>Сквозные компетенции </a:t>
          </a:r>
          <a:r>
            <a:rPr lang="ru-RU" dirty="0">
              <a:latin typeface="Akrobat Bold"/>
            </a:rPr>
            <a:t>– компетенции для различных сфер деятельности востребованные в связи с цифровизацией всех отраслей экономики</a:t>
          </a:r>
        </a:p>
      </dgm:t>
    </dgm:pt>
    <dgm:pt modelId="{176A63AE-B284-4AB5-82FE-658103867E03}" type="parTrans" cxnId="{220C61A9-FC14-4B8B-B155-8EE18CDD0525}">
      <dgm:prSet/>
      <dgm:spPr/>
      <dgm:t>
        <a:bodyPr/>
        <a:lstStyle/>
        <a:p>
          <a:endParaRPr lang="ru-RU">
            <a:latin typeface="Akrobat Bold"/>
          </a:endParaRPr>
        </a:p>
      </dgm:t>
    </dgm:pt>
    <dgm:pt modelId="{C33340DF-11C8-47CD-B67F-965ED4E19AC6}" type="sibTrans" cxnId="{220C61A9-FC14-4B8B-B155-8EE18CDD0525}">
      <dgm:prSet/>
      <dgm:spPr/>
      <dgm:t>
        <a:bodyPr/>
        <a:lstStyle/>
        <a:p>
          <a:endParaRPr lang="ru-RU">
            <a:latin typeface="Akrobat Bold"/>
          </a:endParaRPr>
        </a:p>
      </dgm:t>
    </dgm:pt>
    <dgm:pt modelId="{922C5718-6924-4AC7-AC14-4865FBB7AE45}">
      <dgm:prSet phldrT="[Текст]"/>
      <dgm:spPr/>
      <dgm:t>
        <a:bodyPr/>
        <a:lstStyle/>
        <a:p>
          <a:pPr algn="l"/>
          <a:r>
            <a:rPr lang="ru-RU" b="1" dirty="0">
              <a:solidFill>
                <a:srgbClr val="FF0000"/>
              </a:solidFill>
              <a:latin typeface="Akrobat Bold"/>
            </a:rPr>
            <a:t>«Классические» </a:t>
          </a:r>
          <a:r>
            <a:rPr lang="ru-RU" dirty="0">
              <a:latin typeface="Akrobat Bold"/>
            </a:rPr>
            <a:t>актуальные компетенции – компетенции необходимые для развития экономики региона</a:t>
          </a:r>
        </a:p>
      </dgm:t>
    </dgm:pt>
    <dgm:pt modelId="{D4581824-B99F-4E86-8D5B-2D7294BE17B3}" type="parTrans" cxnId="{DCD7231E-D660-4AF8-A56F-9902B16CF64C}">
      <dgm:prSet/>
      <dgm:spPr/>
      <dgm:t>
        <a:bodyPr/>
        <a:lstStyle/>
        <a:p>
          <a:endParaRPr lang="ru-RU">
            <a:latin typeface="Akrobat Bold"/>
          </a:endParaRPr>
        </a:p>
      </dgm:t>
    </dgm:pt>
    <dgm:pt modelId="{EE0ADB24-B8F4-4F08-A074-52620132CD64}" type="sibTrans" cxnId="{DCD7231E-D660-4AF8-A56F-9902B16CF64C}">
      <dgm:prSet/>
      <dgm:spPr/>
      <dgm:t>
        <a:bodyPr/>
        <a:lstStyle/>
        <a:p>
          <a:endParaRPr lang="ru-RU">
            <a:latin typeface="Akrobat Bold"/>
          </a:endParaRPr>
        </a:p>
      </dgm:t>
    </dgm:pt>
    <dgm:pt modelId="{D0FAE979-D77A-4971-83CF-6FDB163CDF78}" type="pres">
      <dgm:prSet presAssocID="{C4FC27DE-5BF0-4B71-88F3-7C105210299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52B874F-2021-4AC2-921C-AF65044E08D1}" type="pres">
      <dgm:prSet presAssocID="{30D9392D-CF0E-49AC-A5C9-29AD89D3B90A}" presName="root" presStyleCnt="0"/>
      <dgm:spPr/>
    </dgm:pt>
    <dgm:pt modelId="{096D603D-CF66-4107-A918-EAB908D8D930}" type="pres">
      <dgm:prSet presAssocID="{30D9392D-CF0E-49AC-A5C9-29AD89D3B90A}" presName="rootComposite" presStyleCnt="0"/>
      <dgm:spPr/>
    </dgm:pt>
    <dgm:pt modelId="{462419D2-1226-4A7D-8E2D-65FDEC607BD6}" type="pres">
      <dgm:prSet presAssocID="{30D9392D-CF0E-49AC-A5C9-29AD89D3B90A}" presName="rootText" presStyleLbl="node1" presStyleIdx="0" presStyleCnt="1" custScaleX="354650" custScaleY="53787"/>
      <dgm:spPr/>
      <dgm:t>
        <a:bodyPr/>
        <a:lstStyle/>
        <a:p>
          <a:endParaRPr lang="ru-RU"/>
        </a:p>
      </dgm:t>
    </dgm:pt>
    <dgm:pt modelId="{83D6B2B8-574A-4166-A52D-8514ED5D7701}" type="pres">
      <dgm:prSet presAssocID="{30D9392D-CF0E-49AC-A5C9-29AD89D3B90A}" presName="rootConnector" presStyleLbl="node1" presStyleIdx="0" presStyleCnt="1"/>
      <dgm:spPr/>
      <dgm:t>
        <a:bodyPr/>
        <a:lstStyle/>
        <a:p>
          <a:endParaRPr lang="ru-RU"/>
        </a:p>
      </dgm:t>
    </dgm:pt>
    <dgm:pt modelId="{8880B457-1661-4C9D-9CBA-EB19B55E9577}" type="pres">
      <dgm:prSet presAssocID="{30D9392D-CF0E-49AC-A5C9-29AD89D3B90A}" presName="childShape" presStyleCnt="0"/>
      <dgm:spPr/>
    </dgm:pt>
    <dgm:pt modelId="{F17BBA8B-1DEA-4872-B399-2C5F2AEE9C0F}" type="pres">
      <dgm:prSet presAssocID="{04A4B594-9E31-48F2-AD39-859DA3B57E12}" presName="Name13" presStyleLbl="parChTrans1D2" presStyleIdx="0" presStyleCnt="3"/>
      <dgm:spPr/>
      <dgm:t>
        <a:bodyPr/>
        <a:lstStyle/>
        <a:p>
          <a:endParaRPr lang="ru-RU"/>
        </a:p>
      </dgm:t>
    </dgm:pt>
    <dgm:pt modelId="{6C5A9C49-2F13-486B-AADB-FDAF5D54DD6E}" type="pres">
      <dgm:prSet presAssocID="{85C4DC36-0C42-441B-8E36-1B347C05BD1C}" presName="childText" presStyleLbl="bgAcc1" presStyleIdx="0" presStyleCnt="3" custScaleX="354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2FCC0-A7F3-489D-8633-07DFFD4BD44D}" type="pres">
      <dgm:prSet presAssocID="{176A63AE-B284-4AB5-82FE-658103867E03}" presName="Name13" presStyleLbl="parChTrans1D2" presStyleIdx="1" presStyleCnt="3"/>
      <dgm:spPr/>
      <dgm:t>
        <a:bodyPr/>
        <a:lstStyle/>
        <a:p>
          <a:endParaRPr lang="ru-RU"/>
        </a:p>
      </dgm:t>
    </dgm:pt>
    <dgm:pt modelId="{EA0974CA-F8DB-4FCF-9071-AFD4B11E6B2B}" type="pres">
      <dgm:prSet presAssocID="{86A7611A-4865-4CA9-88AA-ED8F54E29149}" presName="childText" presStyleLbl="bgAcc1" presStyleIdx="1" presStyleCnt="3" custScaleX="354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59CFC-3E16-41A9-9765-54B115F15231}" type="pres">
      <dgm:prSet presAssocID="{D4581824-B99F-4E86-8D5B-2D7294BE17B3}" presName="Name13" presStyleLbl="parChTrans1D2" presStyleIdx="2" presStyleCnt="3"/>
      <dgm:spPr/>
      <dgm:t>
        <a:bodyPr/>
        <a:lstStyle/>
        <a:p>
          <a:endParaRPr lang="ru-RU"/>
        </a:p>
      </dgm:t>
    </dgm:pt>
    <dgm:pt modelId="{D3E953D5-5E59-475B-9805-465F92D9593F}" type="pres">
      <dgm:prSet presAssocID="{922C5718-6924-4AC7-AC14-4865FBB7AE45}" presName="childText" presStyleLbl="bgAcc1" presStyleIdx="2" presStyleCnt="3" custScaleX="354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E1775A-0DEA-4D65-A71C-E645E5642758}" type="presOf" srcId="{86A7611A-4865-4CA9-88AA-ED8F54E29149}" destId="{EA0974CA-F8DB-4FCF-9071-AFD4B11E6B2B}" srcOrd="0" destOrd="0" presId="urn:microsoft.com/office/officeart/2005/8/layout/hierarchy3"/>
    <dgm:cxn modelId="{F6158CBE-D4BC-4426-9689-F36AD7958BCE}" type="presOf" srcId="{D4581824-B99F-4E86-8D5B-2D7294BE17B3}" destId="{4FE59CFC-3E16-41A9-9765-54B115F15231}" srcOrd="0" destOrd="0" presId="urn:microsoft.com/office/officeart/2005/8/layout/hierarchy3"/>
    <dgm:cxn modelId="{DCD7231E-D660-4AF8-A56F-9902B16CF64C}" srcId="{30D9392D-CF0E-49AC-A5C9-29AD89D3B90A}" destId="{922C5718-6924-4AC7-AC14-4865FBB7AE45}" srcOrd="2" destOrd="0" parTransId="{D4581824-B99F-4E86-8D5B-2D7294BE17B3}" sibTransId="{EE0ADB24-B8F4-4F08-A074-52620132CD64}"/>
    <dgm:cxn modelId="{73DF7205-39C9-4E9C-9992-77FF7AFFA261}" type="presOf" srcId="{C4FC27DE-5BF0-4B71-88F3-7C1052102999}" destId="{D0FAE979-D77A-4971-83CF-6FDB163CDF78}" srcOrd="0" destOrd="0" presId="urn:microsoft.com/office/officeart/2005/8/layout/hierarchy3"/>
    <dgm:cxn modelId="{220C61A9-FC14-4B8B-B155-8EE18CDD0525}" srcId="{30D9392D-CF0E-49AC-A5C9-29AD89D3B90A}" destId="{86A7611A-4865-4CA9-88AA-ED8F54E29149}" srcOrd="1" destOrd="0" parTransId="{176A63AE-B284-4AB5-82FE-658103867E03}" sibTransId="{C33340DF-11C8-47CD-B67F-965ED4E19AC6}"/>
    <dgm:cxn modelId="{95FFD2B5-23D3-45B2-B636-7ED53FF5AAD8}" srcId="{C4FC27DE-5BF0-4B71-88F3-7C1052102999}" destId="{30D9392D-CF0E-49AC-A5C9-29AD89D3B90A}" srcOrd="0" destOrd="0" parTransId="{192050E8-5152-471F-B81F-F25728970158}" sibTransId="{590BA68F-7A0B-4D29-9020-4DF8BB8DD50B}"/>
    <dgm:cxn modelId="{A37EF4C2-2E56-4D90-B51E-7642AB969F99}" type="presOf" srcId="{176A63AE-B284-4AB5-82FE-658103867E03}" destId="{C8F2FCC0-A7F3-489D-8633-07DFFD4BD44D}" srcOrd="0" destOrd="0" presId="urn:microsoft.com/office/officeart/2005/8/layout/hierarchy3"/>
    <dgm:cxn modelId="{66EA8D3A-2F14-4A05-A938-202C51C72ED1}" type="presOf" srcId="{85C4DC36-0C42-441B-8E36-1B347C05BD1C}" destId="{6C5A9C49-2F13-486B-AADB-FDAF5D54DD6E}" srcOrd="0" destOrd="0" presId="urn:microsoft.com/office/officeart/2005/8/layout/hierarchy3"/>
    <dgm:cxn modelId="{A45C9210-B5D0-4D48-8A29-5CB8EF5AA23D}" type="presOf" srcId="{30D9392D-CF0E-49AC-A5C9-29AD89D3B90A}" destId="{462419D2-1226-4A7D-8E2D-65FDEC607BD6}" srcOrd="0" destOrd="0" presId="urn:microsoft.com/office/officeart/2005/8/layout/hierarchy3"/>
    <dgm:cxn modelId="{4AFBE6CD-847B-403C-B6AD-E4F033F372A4}" type="presOf" srcId="{922C5718-6924-4AC7-AC14-4865FBB7AE45}" destId="{D3E953D5-5E59-475B-9805-465F92D9593F}" srcOrd="0" destOrd="0" presId="urn:microsoft.com/office/officeart/2005/8/layout/hierarchy3"/>
    <dgm:cxn modelId="{DA259448-6099-407E-9DED-60ABBE2C73A5}" type="presOf" srcId="{04A4B594-9E31-48F2-AD39-859DA3B57E12}" destId="{F17BBA8B-1DEA-4872-B399-2C5F2AEE9C0F}" srcOrd="0" destOrd="0" presId="urn:microsoft.com/office/officeart/2005/8/layout/hierarchy3"/>
    <dgm:cxn modelId="{01A70E5C-8893-4F78-8F3D-F856EBAD91E5}" srcId="{30D9392D-CF0E-49AC-A5C9-29AD89D3B90A}" destId="{85C4DC36-0C42-441B-8E36-1B347C05BD1C}" srcOrd="0" destOrd="0" parTransId="{04A4B594-9E31-48F2-AD39-859DA3B57E12}" sibTransId="{E4C3AEEC-FBDA-4D4C-80B4-C8DB0C62A40B}"/>
    <dgm:cxn modelId="{A45EA1DD-10FC-4EC5-81E7-7F259B0B8307}" type="presOf" srcId="{30D9392D-CF0E-49AC-A5C9-29AD89D3B90A}" destId="{83D6B2B8-574A-4166-A52D-8514ED5D7701}" srcOrd="1" destOrd="0" presId="urn:microsoft.com/office/officeart/2005/8/layout/hierarchy3"/>
    <dgm:cxn modelId="{120309F0-FFE9-4BDF-9E55-16F07918B27E}" type="presParOf" srcId="{D0FAE979-D77A-4971-83CF-6FDB163CDF78}" destId="{F52B874F-2021-4AC2-921C-AF65044E08D1}" srcOrd="0" destOrd="0" presId="urn:microsoft.com/office/officeart/2005/8/layout/hierarchy3"/>
    <dgm:cxn modelId="{63AC836F-2D44-4171-B4D0-1DCB68F66454}" type="presParOf" srcId="{F52B874F-2021-4AC2-921C-AF65044E08D1}" destId="{096D603D-CF66-4107-A918-EAB908D8D930}" srcOrd="0" destOrd="0" presId="urn:microsoft.com/office/officeart/2005/8/layout/hierarchy3"/>
    <dgm:cxn modelId="{82D36466-ED92-4B9F-B631-75638D09DADD}" type="presParOf" srcId="{096D603D-CF66-4107-A918-EAB908D8D930}" destId="{462419D2-1226-4A7D-8E2D-65FDEC607BD6}" srcOrd="0" destOrd="0" presId="urn:microsoft.com/office/officeart/2005/8/layout/hierarchy3"/>
    <dgm:cxn modelId="{3467D287-152D-4BF4-87AE-134D3AFAB40A}" type="presParOf" srcId="{096D603D-CF66-4107-A918-EAB908D8D930}" destId="{83D6B2B8-574A-4166-A52D-8514ED5D7701}" srcOrd="1" destOrd="0" presId="urn:microsoft.com/office/officeart/2005/8/layout/hierarchy3"/>
    <dgm:cxn modelId="{1735FB25-1C22-4095-A6F5-FFFF42F2E500}" type="presParOf" srcId="{F52B874F-2021-4AC2-921C-AF65044E08D1}" destId="{8880B457-1661-4C9D-9CBA-EB19B55E9577}" srcOrd="1" destOrd="0" presId="urn:microsoft.com/office/officeart/2005/8/layout/hierarchy3"/>
    <dgm:cxn modelId="{84F3E9FF-8F9F-4AEA-B8AE-4090B3D340E2}" type="presParOf" srcId="{8880B457-1661-4C9D-9CBA-EB19B55E9577}" destId="{F17BBA8B-1DEA-4872-B399-2C5F2AEE9C0F}" srcOrd="0" destOrd="0" presId="urn:microsoft.com/office/officeart/2005/8/layout/hierarchy3"/>
    <dgm:cxn modelId="{07B1A5B9-AA56-4397-95BC-FE813E0FD23F}" type="presParOf" srcId="{8880B457-1661-4C9D-9CBA-EB19B55E9577}" destId="{6C5A9C49-2F13-486B-AADB-FDAF5D54DD6E}" srcOrd="1" destOrd="0" presId="urn:microsoft.com/office/officeart/2005/8/layout/hierarchy3"/>
    <dgm:cxn modelId="{F674A9C1-55E6-4E38-9991-8B9E8A57EC9D}" type="presParOf" srcId="{8880B457-1661-4C9D-9CBA-EB19B55E9577}" destId="{C8F2FCC0-A7F3-489D-8633-07DFFD4BD44D}" srcOrd="2" destOrd="0" presId="urn:microsoft.com/office/officeart/2005/8/layout/hierarchy3"/>
    <dgm:cxn modelId="{D2A296F7-EAD5-4499-A75B-72857013DE91}" type="presParOf" srcId="{8880B457-1661-4C9D-9CBA-EB19B55E9577}" destId="{EA0974CA-F8DB-4FCF-9071-AFD4B11E6B2B}" srcOrd="3" destOrd="0" presId="urn:microsoft.com/office/officeart/2005/8/layout/hierarchy3"/>
    <dgm:cxn modelId="{E7B2FBE1-94DD-40BD-8AEC-2B72D9BACEDD}" type="presParOf" srcId="{8880B457-1661-4C9D-9CBA-EB19B55E9577}" destId="{4FE59CFC-3E16-41A9-9765-54B115F15231}" srcOrd="4" destOrd="0" presId="urn:microsoft.com/office/officeart/2005/8/layout/hierarchy3"/>
    <dgm:cxn modelId="{34532716-22ED-4A6A-87A4-EC12FC77D464}" type="presParOf" srcId="{8880B457-1661-4C9D-9CBA-EB19B55E9577}" destId="{D3E953D5-5E59-475B-9805-465F92D9593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DA3A66-7BF4-4473-916F-CE9C0EAE403D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BBC723-689A-4B37-B027-E8F1B2790121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Коворкинг</a:t>
          </a:r>
          <a:endParaRPr lang="ru-RU" dirty="0">
            <a:solidFill>
              <a:schemeClr val="bg1"/>
            </a:solidFill>
          </a:endParaRPr>
        </a:p>
      </dgm:t>
    </dgm:pt>
    <dgm:pt modelId="{874995A2-C1FB-41A1-A09D-BC86D7E2CC8F}" type="parTrans" cxnId="{58BCFD5E-102E-4459-9C9B-1A80EEC0BFD9}">
      <dgm:prSet/>
      <dgm:spPr/>
      <dgm:t>
        <a:bodyPr/>
        <a:lstStyle/>
        <a:p>
          <a:endParaRPr lang="ru-RU"/>
        </a:p>
      </dgm:t>
    </dgm:pt>
    <dgm:pt modelId="{32DB0728-AF02-4C13-A7AF-35AF6F8CEBF8}" type="sibTrans" cxnId="{58BCFD5E-102E-4459-9C9B-1A80EEC0BFD9}">
      <dgm:prSet/>
      <dgm:spPr/>
      <dgm:t>
        <a:bodyPr/>
        <a:lstStyle/>
        <a:p>
          <a:endParaRPr lang="ru-RU"/>
        </a:p>
      </dgm:t>
    </dgm:pt>
    <dgm:pt modelId="{65EC14A7-CF93-46FB-804C-D75F012D792A}">
      <dgm:prSet phldrT="[Текст]"/>
      <dgm:spPr/>
      <dgm:t>
        <a:bodyPr/>
        <a:lstStyle/>
        <a:p>
          <a:r>
            <a:rPr lang="ru-RU" dirty="0" err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Медиазона</a:t>
          </a:r>
          <a:endParaRPr lang="ru-RU" dirty="0">
            <a:solidFill>
              <a:schemeClr val="bg1"/>
            </a:solidFill>
          </a:endParaRPr>
        </a:p>
      </dgm:t>
    </dgm:pt>
    <dgm:pt modelId="{33E0AE48-D1C6-477D-880F-D634DDB6F05C}" type="parTrans" cxnId="{321AFD2C-6F90-49AC-939D-6432C99E98AE}">
      <dgm:prSet/>
      <dgm:spPr/>
      <dgm:t>
        <a:bodyPr/>
        <a:lstStyle/>
        <a:p>
          <a:endParaRPr lang="ru-RU"/>
        </a:p>
      </dgm:t>
    </dgm:pt>
    <dgm:pt modelId="{1260BEFD-CC16-44C8-82FC-3FFE287B7C67}" type="sibTrans" cxnId="{321AFD2C-6F90-49AC-939D-6432C99E98AE}">
      <dgm:prSet/>
      <dgm:spPr/>
      <dgm:t>
        <a:bodyPr/>
        <a:lstStyle/>
        <a:p>
          <a:endParaRPr lang="ru-RU"/>
        </a:p>
      </dgm:t>
    </dgm:pt>
    <dgm:pt modelId="{F5CE980C-5D7C-4BEF-9D4A-4660B80E4CA5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Лекторий</a:t>
          </a:r>
          <a:endParaRPr lang="ru-RU" dirty="0">
            <a:solidFill>
              <a:schemeClr val="bg1"/>
            </a:solidFill>
          </a:endParaRPr>
        </a:p>
      </dgm:t>
    </dgm:pt>
    <dgm:pt modelId="{0B12C97F-2AB8-48CD-9C0C-CF30E98E0885}" type="parTrans" cxnId="{9B6959B6-880B-40B8-B5DF-1A04EC787099}">
      <dgm:prSet/>
      <dgm:spPr/>
      <dgm:t>
        <a:bodyPr/>
        <a:lstStyle/>
        <a:p>
          <a:endParaRPr lang="ru-RU"/>
        </a:p>
      </dgm:t>
    </dgm:pt>
    <dgm:pt modelId="{E1BD3C49-4F67-4AE8-B08E-F8B39ED798A1}" type="sibTrans" cxnId="{9B6959B6-880B-40B8-B5DF-1A04EC787099}">
      <dgm:prSet/>
      <dgm:spPr/>
      <dgm:t>
        <a:bodyPr/>
        <a:lstStyle/>
        <a:p>
          <a:endParaRPr lang="ru-RU"/>
        </a:p>
      </dgm:t>
    </dgm:pt>
    <dgm:pt modelId="{3935A1CE-F313-478D-9A11-6A26DDDD3438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Компьютерный класс</a:t>
          </a:r>
          <a:endParaRPr lang="ru-RU" dirty="0">
            <a:solidFill>
              <a:schemeClr val="bg1"/>
            </a:solidFill>
          </a:endParaRPr>
        </a:p>
      </dgm:t>
    </dgm:pt>
    <dgm:pt modelId="{EB684CB1-D58B-48F7-A80B-65587AC4A31E}" type="parTrans" cxnId="{80F932A0-D448-4E4C-A86E-98CD9CBB9610}">
      <dgm:prSet/>
      <dgm:spPr/>
      <dgm:t>
        <a:bodyPr/>
        <a:lstStyle/>
        <a:p>
          <a:endParaRPr lang="ru-RU"/>
        </a:p>
      </dgm:t>
    </dgm:pt>
    <dgm:pt modelId="{6EC35648-C932-4804-9690-BDB67983215C}" type="sibTrans" cxnId="{80F932A0-D448-4E4C-A86E-98CD9CBB9610}">
      <dgm:prSet/>
      <dgm:spPr/>
      <dgm:t>
        <a:bodyPr/>
        <a:lstStyle/>
        <a:p>
          <a:endParaRPr lang="ru-RU"/>
        </a:p>
      </dgm:t>
    </dgm:pt>
    <dgm:pt modelId="{C13DCAE5-3FE1-4D71-B455-CCF57527F741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Зоны проектной деятельности</a:t>
          </a:r>
          <a:endParaRPr lang="ru-RU" dirty="0">
            <a:solidFill>
              <a:schemeClr val="bg1"/>
            </a:solidFill>
          </a:endParaRPr>
        </a:p>
      </dgm:t>
    </dgm:pt>
    <dgm:pt modelId="{519F0DDB-94B5-4D04-8DF3-112E19870348}" type="parTrans" cxnId="{85F8C30D-AED1-4FC3-B923-67C7FE98475C}">
      <dgm:prSet/>
      <dgm:spPr/>
      <dgm:t>
        <a:bodyPr/>
        <a:lstStyle/>
        <a:p>
          <a:endParaRPr lang="ru-RU"/>
        </a:p>
      </dgm:t>
    </dgm:pt>
    <dgm:pt modelId="{FF2C3720-D521-45C7-9BDF-6E58F438E318}" type="sibTrans" cxnId="{85F8C30D-AED1-4FC3-B923-67C7FE98475C}">
      <dgm:prSet/>
      <dgm:spPr/>
      <dgm:t>
        <a:bodyPr/>
        <a:lstStyle/>
        <a:p>
          <a:endParaRPr lang="ru-RU"/>
        </a:p>
      </dgm:t>
    </dgm:pt>
    <dgm:pt modelId="{B3BDB292-F5EE-4C59-9912-2D406410752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Аудитории-трансформеры</a:t>
          </a:r>
          <a:endParaRPr lang="ru-RU" dirty="0">
            <a:solidFill>
              <a:schemeClr val="bg1"/>
            </a:solidFill>
          </a:endParaRPr>
        </a:p>
      </dgm:t>
    </dgm:pt>
    <dgm:pt modelId="{28F095F3-9154-444F-9CFE-F4CC765B69E2}" type="parTrans" cxnId="{4373C39D-DBFA-40B9-9927-4BBA1A247839}">
      <dgm:prSet/>
      <dgm:spPr/>
      <dgm:t>
        <a:bodyPr/>
        <a:lstStyle/>
        <a:p>
          <a:endParaRPr lang="ru-RU"/>
        </a:p>
      </dgm:t>
    </dgm:pt>
    <dgm:pt modelId="{1A9B3443-0684-48EE-B61E-AA0248B156CE}" type="sibTrans" cxnId="{4373C39D-DBFA-40B9-9927-4BBA1A247839}">
      <dgm:prSet/>
      <dgm:spPr/>
      <dgm:t>
        <a:bodyPr/>
        <a:lstStyle/>
        <a:p>
          <a:endParaRPr lang="ru-RU"/>
        </a:p>
      </dgm:t>
    </dgm:pt>
    <dgm:pt modelId="{74BC85AE-8375-4E23-9EF2-ED0F8EB34860}" type="pres">
      <dgm:prSet presAssocID="{CDDA3A66-7BF4-4473-916F-CE9C0EAE403D}" presName="diagram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B8D5467A-A65E-4870-9D15-E4E23F9456D3}" type="pres">
      <dgm:prSet presAssocID="{ABBBC723-689A-4B37-B027-E8F1B2790121}" presName="composite" presStyleCnt="0"/>
      <dgm:spPr/>
    </dgm:pt>
    <dgm:pt modelId="{7E97E22B-041D-4B7A-84EC-F47F0F11AE7A}" type="pres">
      <dgm:prSet presAssocID="{ABBBC723-689A-4B37-B027-E8F1B2790121}" presName="Image" presStyleLbl="bgShp" presStyleIdx="0" presStyleCnt="6"/>
      <dgm:spPr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</dgm:spPr>
    </dgm:pt>
    <dgm:pt modelId="{C9517D7B-1FF3-4013-9336-3DC1410A6710}" type="pres">
      <dgm:prSet presAssocID="{ABBBC723-689A-4B37-B027-E8F1B2790121}" presName="Parent" presStyleLbl="node0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5330F-3DCE-4CEF-8F88-AE939AC18391}" type="pres">
      <dgm:prSet presAssocID="{32DB0728-AF02-4C13-A7AF-35AF6F8CEBF8}" presName="sibTrans" presStyleCnt="0"/>
      <dgm:spPr/>
    </dgm:pt>
    <dgm:pt modelId="{991D8F47-1623-4D9F-89E6-F966501F7B27}" type="pres">
      <dgm:prSet presAssocID="{65EC14A7-CF93-46FB-804C-D75F012D792A}" presName="composite" presStyleCnt="0"/>
      <dgm:spPr/>
    </dgm:pt>
    <dgm:pt modelId="{3AE7843A-D95C-497B-864F-A3E4FA39B3AD}" type="pres">
      <dgm:prSet presAssocID="{65EC14A7-CF93-46FB-804C-D75F012D792A}" presName="Image" presStyleLbl="bgShp" presStyleIdx="1" presStyleCnt="6"/>
      <dgm:spPr>
        <a:blipFill rotWithShape="1">
          <a:blip xmlns:r="http://schemas.openxmlformats.org/officeDocument/2006/relationships" r:embed="rId2"/>
          <a:srcRect/>
          <a:stretch>
            <a:fillRect l="-13000" r="-13000"/>
          </a:stretch>
        </a:blipFill>
      </dgm:spPr>
    </dgm:pt>
    <dgm:pt modelId="{B8EFAB40-4196-4B69-9349-13E74504971E}" type="pres">
      <dgm:prSet presAssocID="{65EC14A7-CF93-46FB-804C-D75F012D792A}" presName="Parent" presStyleLbl="node0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F55FF-8BE9-4DD8-A538-1DDDFC9C308E}" type="pres">
      <dgm:prSet presAssocID="{1260BEFD-CC16-44C8-82FC-3FFE287B7C67}" presName="sibTrans" presStyleCnt="0"/>
      <dgm:spPr/>
    </dgm:pt>
    <dgm:pt modelId="{C1D55B1E-E94C-4F17-BD32-087D06962FFC}" type="pres">
      <dgm:prSet presAssocID="{F5CE980C-5D7C-4BEF-9D4A-4660B80E4CA5}" presName="composite" presStyleCnt="0"/>
      <dgm:spPr/>
    </dgm:pt>
    <dgm:pt modelId="{6F492FC5-F8BD-46A1-B10E-166A8D682FF8}" type="pres">
      <dgm:prSet presAssocID="{F5CE980C-5D7C-4BEF-9D4A-4660B80E4CA5}" presName="Image" presStyleLbl="bgShp" presStyleIdx="2" presStyleCnt="6"/>
      <dgm:spPr>
        <a:blipFill rotWithShape="1">
          <a:blip xmlns:r="http://schemas.openxmlformats.org/officeDocument/2006/relationships" r:embed="rId3"/>
          <a:srcRect/>
          <a:stretch>
            <a:fillRect l="-94000" r="-94000"/>
          </a:stretch>
        </a:blipFill>
      </dgm:spPr>
    </dgm:pt>
    <dgm:pt modelId="{91A10B8F-0DB7-4466-A2E7-A60E05A13975}" type="pres">
      <dgm:prSet presAssocID="{F5CE980C-5D7C-4BEF-9D4A-4660B80E4CA5}" presName="Parent" presStyleLbl="node0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4C997-E096-4540-B81C-8BE10BED69B1}" type="pres">
      <dgm:prSet presAssocID="{E1BD3C49-4F67-4AE8-B08E-F8B39ED798A1}" presName="sibTrans" presStyleCnt="0"/>
      <dgm:spPr/>
    </dgm:pt>
    <dgm:pt modelId="{5825CD7C-CFE7-466F-98AB-C1627C404C6F}" type="pres">
      <dgm:prSet presAssocID="{3935A1CE-F313-478D-9A11-6A26DDDD3438}" presName="composite" presStyleCnt="0"/>
      <dgm:spPr/>
    </dgm:pt>
    <dgm:pt modelId="{C6CBEEEC-234D-4681-B297-EFDFD99989CA}" type="pres">
      <dgm:prSet presAssocID="{3935A1CE-F313-478D-9A11-6A26DDDD3438}" presName="Image" presStyleLbl="bgShp" presStyleIdx="3" presStyleCnt="6"/>
      <dgm:spPr>
        <a:blipFill rotWithShape="1">
          <a:blip xmlns:r="http://schemas.openxmlformats.org/officeDocument/2006/relationships" r:embed="rId4"/>
          <a:srcRect/>
          <a:stretch>
            <a:fillRect l="-3000" r="-3000"/>
          </a:stretch>
        </a:blipFill>
      </dgm:spPr>
    </dgm:pt>
    <dgm:pt modelId="{7AE271C7-8CC1-4970-A235-6BC8FC4C3DDE}" type="pres">
      <dgm:prSet presAssocID="{3935A1CE-F313-478D-9A11-6A26DDDD3438}" presName="Parent" presStyleLbl="node0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8DF5B-D08D-41DB-B2AF-95647FA76032}" type="pres">
      <dgm:prSet presAssocID="{6EC35648-C932-4804-9690-BDB67983215C}" presName="sibTrans" presStyleCnt="0"/>
      <dgm:spPr/>
    </dgm:pt>
    <dgm:pt modelId="{202E0EE6-BD29-438C-9115-11A1274A7DF9}" type="pres">
      <dgm:prSet presAssocID="{C13DCAE5-3FE1-4D71-B455-CCF57527F741}" presName="composite" presStyleCnt="0"/>
      <dgm:spPr/>
    </dgm:pt>
    <dgm:pt modelId="{8D75F014-0B99-4228-AF21-9B633C316C1C}" type="pres">
      <dgm:prSet presAssocID="{C13DCAE5-3FE1-4D71-B455-CCF57527F741}" presName="Image" presStyleLbl="bgShp" presStyleIdx="4" presStyleCnt="6"/>
      <dgm:spPr>
        <a:blipFill rotWithShape="1">
          <a:blip xmlns:r="http://schemas.openxmlformats.org/officeDocument/2006/relationships" r:embed="rId5"/>
          <a:srcRect/>
          <a:stretch>
            <a:fillRect t="-17000" b="-17000"/>
          </a:stretch>
        </a:blipFill>
      </dgm:spPr>
    </dgm:pt>
    <dgm:pt modelId="{2D3AC348-4C23-4E04-A8AD-774FA2FCC17B}" type="pres">
      <dgm:prSet presAssocID="{C13DCAE5-3FE1-4D71-B455-CCF57527F741}" presName="Parent" presStyleLbl="node0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54EFC-F730-4525-AB7A-22E491794187}" type="pres">
      <dgm:prSet presAssocID="{FF2C3720-D521-45C7-9BDF-6E58F438E318}" presName="sibTrans" presStyleCnt="0"/>
      <dgm:spPr/>
    </dgm:pt>
    <dgm:pt modelId="{79AAD32C-01F7-48C0-8B17-3975A7BB95E8}" type="pres">
      <dgm:prSet presAssocID="{B3BDB292-F5EE-4C59-9912-2D4064107524}" presName="composite" presStyleCnt="0"/>
      <dgm:spPr/>
    </dgm:pt>
    <dgm:pt modelId="{1005C1BB-9098-491C-9BAE-47D7AD324DBF}" type="pres">
      <dgm:prSet presAssocID="{B3BDB292-F5EE-4C59-9912-2D4064107524}" presName="Image" presStyleLbl="bgShp" presStyleIdx="5" presStyleCnt="6"/>
      <dgm:spPr>
        <a:blipFill rotWithShape="1">
          <a:blip xmlns:r="http://schemas.openxmlformats.org/officeDocument/2006/relationships" r:embed="rId6"/>
          <a:srcRect/>
          <a:stretch>
            <a:fillRect l="-6000" r="-6000"/>
          </a:stretch>
        </a:blipFill>
      </dgm:spPr>
    </dgm:pt>
    <dgm:pt modelId="{B99958B0-FE37-41F8-B07E-CA0E1AAA5218}" type="pres">
      <dgm:prSet presAssocID="{B3BDB292-F5EE-4C59-9912-2D4064107524}" presName="Parent" presStyleLbl="node0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73C39D-DBFA-40B9-9927-4BBA1A247839}" srcId="{CDDA3A66-7BF4-4473-916F-CE9C0EAE403D}" destId="{B3BDB292-F5EE-4C59-9912-2D4064107524}" srcOrd="5" destOrd="0" parTransId="{28F095F3-9154-444F-9CFE-F4CC765B69E2}" sibTransId="{1A9B3443-0684-48EE-B61E-AA0248B156CE}"/>
    <dgm:cxn modelId="{D021E807-E09E-45F3-B3DB-7EB3B2552312}" type="presOf" srcId="{C13DCAE5-3FE1-4D71-B455-CCF57527F741}" destId="{2D3AC348-4C23-4E04-A8AD-774FA2FCC17B}" srcOrd="0" destOrd="0" presId="urn:microsoft.com/office/officeart/2008/layout/BendingPictureCaption"/>
    <dgm:cxn modelId="{19B16985-D98C-43C0-B8F2-38A7DE52238D}" type="presOf" srcId="{3935A1CE-F313-478D-9A11-6A26DDDD3438}" destId="{7AE271C7-8CC1-4970-A235-6BC8FC4C3DDE}" srcOrd="0" destOrd="0" presId="urn:microsoft.com/office/officeart/2008/layout/BendingPictureCaption"/>
    <dgm:cxn modelId="{7BB49F0A-3F7A-491A-89CA-A681E47B600C}" type="presOf" srcId="{CDDA3A66-7BF4-4473-916F-CE9C0EAE403D}" destId="{74BC85AE-8375-4E23-9EF2-ED0F8EB34860}" srcOrd="0" destOrd="0" presId="urn:microsoft.com/office/officeart/2008/layout/BendingPictureCaption"/>
    <dgm:cxn modelId="{80F932A0-D448-4E4C-A86E-98CD9CBB9610}" srcId="{CDDA3A66-7BF4-4473-916F-CE9C0EAE403D}" destId="{3935A1CE-F313-478D-9A11-6A26DDDD3438}" srcOrd="3" destOrd="0" parTransId="{EB684CB1-D58B-48F7-A80B-65587AC4A31E}" sibTransId="{6EC35648-C932-4804-9690-BDB67983215C}"/>
    <dgm:cxn modelId="{62243797-ADE7-42A2-A407-00D944F43BBA}" type="presOf" srcId="{ABBBC723-689A-4B37-B027-E8F1B2790121}" destId="{C9517D7B-1FF3-4013-9336-3DC1410A6710}" srcOrd="0" destOrd="0" presId="urn:microsoft.com/office/officeart/2008/layout/BendingPictureCaption"/>
    <dgm:cxn modelId="{22ECC0DD-621E-4977-A678-D8497BF1BD2A}" type="presOf" srcId="{F5CE980C-5D7C-4BEF-9D4A-4660B80E4CA5}" destId="{91A10B8F-0DB7-4466-A2E7-A60E05A13975}" srcOrd="0" destOrd="0" presId="urn:microsoft.com/office/officeart/2008/layout/BendingPictureCaption"/>
    <dgm:cxn modelId="{58BCFD5E-102E-4459-9C9B-1A80EEC0BFD9}" srcId="{CDDA3A66-7BF4-4473-916F-CE9C0EAE403D}" destId="{ABBBC723-689A-4B37-B027-E8F1B2790121}" srcOrd="0" destOrd="0" parTransId="{874995A2-C1FB-41A1-A09D-BC86D7E2CC8F}" sibTransId="{32DB0728-AF02-4C13-A7AF-35AF6F8CEBF8}"/>
    <dgm:cxn modelId="{85F8C30D-AED1-4FC3-B923-67C7FE98475C}" srcId="{CDDA3A66-7BF4-4473-916F-CE9C0EAE403D}" destId="{C13DCAE5-3FE1-4D71-B455-CCF57527F741}" srcOrd="4" destOrd="0" parTransId="{519F0DDB-94B5-4D04-8DF3-112E19870348}" sibTransId="{FF2C3720-D521-45C7-9BDF-6E58F438E318}"/>
    <dgm:cxn modelId="{16DCA573-0448-4143-A4CB-902775134BFC}" type="presOf" srcId="{65EC14A7-CF93-46FB-804C-D75F012D792A}" destId="{B8EFAB40-4196-4B69-9349-13E74504971E}" srcOrd="0" destOrd="0" presId="urn:microsoft.com/office/officeart/2008/layout/BendingPictureCaption"/>
    <dgm:cxn modelId="{9B6959B6-880B-40B8-B5DF-1A04EC787099}" srcId="{CDDA3A66-7BF4-4473-916F-CE9C0EAE403D}" destId="{F5CE980C-5D7C-4BEF-9D4A-4660B80E4CA5}" srcOrd="2" destOrd="0" parTransId="{0B12C97F-2AB8-48CD-9C0C-CF30E98E0885}" sibTransId="{E1BD3C49-4F67-4AE8-B08E-F8B39ED798A1}"/>
    <dgm:cxn modelId="{321AFD2C-6F90-49AC-939D-6432C99E98AE}" srcId="{CDDA3A66-7BF4-4473-916F-CE9C0EAE403D}" destId="{65EC14A7-CF93-46FB-804C-D75F012D792A}" srcOrd="1" destOrd="0" parTransId="{33E0AE48-D1C6-477D-880F-D634DDB6F05C}" sibTransId="{1260BEFD-CC16-44C8-82FC-3FFE287B7C67}"/>
    <dgm:cxn modelId="{95E91387-3A75-4688-A5E0-6587433797C5}" type="presOf" srcId="{B3BDB292-F5EE-4C59-9912-2D4064107524}" destId="{B99958B0-FE37-41F8-B07E-CA0E1AAA5218}" srcOrd="0" destOrd="0" presId="urn:microsoft.com/office/officeart/2008/layout/BendingPictureCaption"/>
    <dgm:cxn modelId="{0FFF4B56-1898-4935-9E6B-ADB1A52A65D4}" type="presParOf" srcId="{74BC85AE-8375-4E23-9EF2-ED0F8EB34860}" destId="{B8D5467A-A65E-4870-9D15-E4E23F9456D3}" srcOrd="0" destOrd="0" presId="urn:microsoft.com/office/officeart/2008/layout/BendingPictureCaption"/>
    <dgm:cxn modelId="{37C2D1D8-14B8-40FF-BC18-AC9253FEE638}" type="presParOf" srcId="{B8D5467A-A65E-4870-9D15-E4E23F9456D3}" destId="{7E97E22B-041D-4B7A-84EC-F47F0F11AE7A}" srcOrd="0" destOrd="0" presId="urn:microsoft.com/office/officeart/2008/layout/BendingPictureCaption"/>
    <dgm:cxn modelId="{0B6DF08A-E5D8-433C-B06F-29878EA8C4F6}" type="presParOf" srcId="{B8D5467A-A65E-4870-9D15-E4E23F9456D3}" destId="{C9517D7B-1FF3-4013-9336-3DC1410A6710}" srcOrd="1" destOrd="0" presId="urn:microsoft.com/office/officeart/2008/layout/BendingPictureCaption"/>
    <dgm:cxn modelId="{6EAD3EB8-3A8E-49BE-B0B8-397EA262C21B}" type="presParOf" srcId="{74BC85AE-8375-4E23-9EF2-ED0F8EB34860}" destId="{4595330F-3DCE-4CEF-8F88-AE939AC18391}" srcOrd="1" destOrd="0" presId="urn:microsoft.com/office/officeart/2008/layout/BendingPictureCaption"/>
    <dgm:cxn modelId="{B37D0AA5-D06D-41DB-8342-4023B6BE82D8}" type="presParOf" srcId="{74BC85AE-8375-4E23-9EF2-ED0F8EB34860}" destId="{991D8F47-1623-4D9F-89E6-F966501F7B27}" srcOrd="2" destOrd="0" presId="urn:microsoft.com/office/officeart/2008/layout/BendingPictureCaption"/>
    <dgm:cxn modelId="{42E88C82-8B50-460F-BD5C-8115C52632CE}" type="presParOf" srcId="{991D8F47-1623-4D9F-89E6-F966501F7B27}" destId="{3AE7843A-D95C-497B-864F-A3E4FA39B3AD}" srcOrd="0" destOrd="0" presId="urn:microsoft.com/office/officeart/2008/layout/BendingPictureCaption"/>
    <dgm:cxn modelId="{669A54C2-0B57-4C3A-9FA5-FB743215D012}" type="presParOf" srcId="{991D8F47-1623-4D9F-89E6-F966501F7B27}" destId="{B8EFAB40-4196-4B69-9349-13E74504971E}" srcOrd="1" destOrd="0" presId="urn:microsoft.com/office/officeart/2008/layout/BendingPictureCaption"/>
    <dgm:cxn modelId="{997C82EE-72A9-4F2B-861D-519E26226715}" type="presParOf" srcId="{74BC85AE-8375-4E23-9EF2-ED0F8EB34860}" destId="{7FEF55FF-8BE9-4DD8-A538-1DDDFC9C308E}" srcOrd="3" destOrd="0" presId="urn:microsoft.com/office/officeart/2008/layout/BendingPictureCaption"/>
    <dgm:cxn modelId="{58A4ED24-D37E-4366-B2AE-713396407E16}" type="presParOf" srcId="{74BC85AE-8375-4E23-9EF2-ED0F8EB34860}" destId="{C1D55B1E-E94C-4F17-BD32-087D06962FFC}" srcOrd="4" destOrd="0" presId="urn:microsoft.com/office/officeart/2008/layout/BendingPictureCaption"/>
    <dgm:cxn modelId="{C8009F8C-AADF-43C7-8FF2-FCD8BE953308}" type="presParOf" srcId="{C1D55B1E-E94C-4F17-BD32-087D06962FFC}" destId="{6F492FC5-F8BD-46A1-B10E-166A8D682FF8}" srcOrd="0" destOrd="0" presId="urn:microsoft.com/office/officeart/2008/layout/BendingPictureCaption"/>
    <dgm:cxn modelId="{97E2B677-02CE-47A9-960F-9F2C8169E87D}" type="presParOf" srcId="{C1D55B1E-E94C-4F17-BD32-087D06962FFC}" destId="{91A10B8F-0DB7-4466-A2E7-A60E05A13975}" srcOrd="1" destOrd="0" presId="urn:microsoft.com/office/officeart/2008/layout/BendingPictureCaption"/>
    <dgm:cxn modelId="{A0797C62-C9A2-4436-96F5-F103E1B77A02}" type="presParOf" srcId="{74BC85AE-8375-4E23-9EF2-ED0F8EB34860}" destId="{7924C997-E096-4540-B81C-8BE10BED69B1}" srcOrd="5" destOrd="0" presId="urn:microsoft.com/office/officeart/2008/layout/BendingPictureCaption"/>
    <dgm:cxn modelId="{654FD680-00A9-4FA3-A574-1BCAD002FCF6}" type="presParOf" srcId="{74BC85AE-8375-4E23-9EF2-ED0F8EB34860}" destId="{5825CD7C-CFE7-466F-98AB-C1627C404C6F}" srcOrd="6" destOrd="0" presId="urn:microsoft.com/office/officeart/2008/layout/BendingPictureCaption"/>
    <dgm:cxn modelId="{44C0E5AB-983B-4B39-AD70-11C083EDF193}" type="presParOf" srcId="{5825CD7C-CFE7-466F-98AB-C1627C404C6F}" destId="{C6CBEEEC-234D-4681-B297-EFDFD99989CA}" srcOrd="0" destOrd="0" presId="urn:microsoft.com/office/officeart/2008/layout/BendingPictureCaption"/>
    <dgm:cxn modelId="{21683E27-E761-4E23-AB6D-8CCA4C164950}" type="presParOf" srcId="{5825CD7C-CFE7-466F-98AB-C1627C404C6F}" destId="{7AE271C7-8CC1-4970-A235-6BC8FC4C3DDE}" srcOrd="1" destOrd="0" presId="urn:microsoft.com/office/officeart/2008/layout/BendingPictureCaption"/>
    <dgm:cxn modelId="{68F6ACF3-C882-4552-A566-9CAE3E85947A}" type="presParOf" srcId="{74BC85AE-8375-4E23-9EF2-ED0F8EB34860}" destId="{98D8DF5B-D08D-41DB-B2AF-95647FA76032}" srcOrd="7" destOrd="0" presId="urn:microsoft.com/office/officeart/2008/layout/BendingPictureCaption"/>
    <dgm:cxn modelId="{2696A68C-C1E7-4C2C-8F60-2E30EC3774C9}" type="presParOf" srcId="{74BC85AE-8375-4E23-9EF2-ED0F8EB34860}" destId="{202E0EE6-BD29-438C-9115-11A1274A7DF9}" srcOrd="8" destOrd="0" presId="urn:microsoft.com/office/officeart/2008/layout/BendingPictureCaption"/>
    <dgm:cxn modelId="{BB723303-0538-4AEB-A662-C1834714FF60}" type="presParOf" srcId="{202E0EE6-BD29-438C-9115-11A1274A7DF9}" destId="{8D75F014-0B99-4228-AF21-9B633C316C1C}" srcOrd="0" destOrd="0" presId="urn:microsoft.com/office/officeart/2008/layout/BendingPictureCaption"/>
    <dgm:cxn modelId="{FC5ADB71-69E5-493F-B460-F552E032DA45}" type="presParOf" srcId="{202E0EE6-BD29-438C-9115-11A1274A7DF9}" destId="{2D3AC348-4C23-4E04-A8AD-774FA2FCC17B}" srcOrd="1" destOrd="0" presId="urn:microsoft.com/office/officeart/2008/layout/BendingPictureCaption"/>
    <dgm:cxn modelId="{143B4931-43DA-4DA6-AD09-A3671AE3293D}" type="presParOf" srcId="{74BC85AE-8375-4E23-9EF2-ED0F8EB34860}" destId="{40F54EFC-F730-4525-AB7A-22E491794187}" srcOrd="9" destOrd="0" presId="urn:microsoft.com/office/officeart/2008/layout/BendingPictureCaption"/>
    <dgm:cxn modelId="{CBFEDAC2-3D48-47C2-BF86-4D25186F2559}" type="presParOf" srcId="{74BC85AE-8375-4E23-9EF2-ED0F8EB34860}" destId="{79AAD32C-01F7-48C0-8B17-3975A7BB95E8}" srcOrd="10" destOrd="0" presId="urn:microsoft.com/office/officeart/2008/layout/BendingPictureCaption"/>
    <dgm:cxn modelId="{990232E1-E3FE-497C-9B2E-B724B0FD366C}" type="presParOf" srcId="{79AAD32C-01F7-48C0-8B17-3975A7BB95E8}" destId="{1005C1BB-9098-491C-9BAE-47D7AD324DBF}" srcOrd="0" destOrd="0" presId="urn:microsoft.com/office/officeart/2008/layout/BendingPictureCaption"/>
    <dgm:cxn modelId="{3FDD48D8-838A-4119-AFD3-05AD0F2C8CC3}" type="presParOf" srcId="{79AAD32C-01F7-48C0-8B17-3975A7BB95E8}" destId="{B99958B0-FE37-41F8-B07E-CA0E1AAA5218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FC27DE-5BF0-4B71-88F3-7C1052102999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0D9392D-CF0E-49AC-A5C9-29AD89D3B90A}">
      <dgm:prSet phldrT="[Текст]" custT="1"/>
      <dgm:spPr/>
      <dgm:t>
        <a:bodyPr/>
        <a:lstStyle/>
        <a:p>
          <a:pPr algn="r"/>
          <a:r>
            <a:rPr lang="ru-RU" sz="2000" b="1" kern="1200" dirty="0">
              <a:latin typeface="Akrobat ExtraBold"/>
              <a:ea typeface="+mn-ea"/>
              <a:cs typeface="+mn-cs"/>
            </a:rPr>
            <a:t>Численность граждан, прошедших обучение по предлагаемым ЦОПП программам – 12100 чел. :</a:t>
          </a:r>
        </a:p>
      </dgm:t>
    </dgm:pt>
    <dgm:pt modelId="{192050E8-5152-471F-B81F-F25728970158}" type="parTrans" cxnId="{95FFD2B5-23D3-45B2-B636-7ED53FF5AAD8}">
      <dgm:prSet/>
      <dgm:spPr/>
      <dgm:t>
        <a:bodyPr/>
        <a:lstStyle/>
        <a:p>
          <a:endParaRPr lang="ru-RU"/>
        </a:p>
      </dgm:t>
    </dgm:pt>
    <dgm:pt modelId="{590BA68F-7A0B-4D29-9020-4DF8BB8DD50B}" type="sibTrans" cxnId="{95FFD2B5-23D3-45B2-B636-7ED53FF5AAD8}">
      <dgm:prSet/>
      <dgm:spPr/>
      <dgm:t>
        <a:bodyPr/>
        <a:lstStyle/>
        <a:p>
          <a:endParaRPr lang="ru-RU"/>
        </a:p>
      </dgm:t>
    </dgm:pt>
    <dgm:pt modelId="{85C4DC36-0C42-441B-8E36-1B347C05BD1C}">
      <dgm:prSet phldrT="[Текст]" custT="1"/>
      <dgm:spPr/>
      <dgm:t>
        <a:bodyPr/>
        <a:lstStyle/>
        <a:p>
          <a:pPr algn="l">
            <a:buFont typeface="Wingdings" panose="05000000000000000000" pitchFamily="2" charset="2"/>
            <a:buNone/>
          </a:pPr>
          <a:r>
            <a:rPr lang="ru-RU" sz="2400" dirty="0" smtClean="0">
              <a:latin typeface="Akrobat Bold"/>
            </a:rPr>
            <a:t> по </a:t>
          </a:r>
          <a:r>
            <a:rPr lang="ru-RU" sz="2400" dirty="0">
              <a:latin typeface="Akrobat Bold"/>
            </a:rPr>
            <a:t>программам СПО – </a:t>
          </a:r>
          <a:r>
            <a:rPr lang="ru-RU" sz="2400" dirty="0">
              <a:solidFill>
                <a:srgbClr val="FF0000"/>
              </a:solidFill>
              <a:latin typeface="Akrobat Bold"/>
            </a:rPr>
            <a:t>1000</a:t>
          </a:r>
          <a:r>
            <a:rPr lang="ru-RU" sz="2400" dirty="0">
              <a:latin typeface="Akrobat Bold"/>
            </a:rPr>
            <a:t> чел</a:t>
          </a:r>
        </a:p>
      </dgm:t>
    </dgm:pt>
    <dgm:pt modelId="{04A4B594-9E31-48F2-AD39-859DA3B57E12}" type="parTrans" cxnId="{01A70E5C-8893-4F78-8F3D-F856EBAD91E5}">
      <dgm:prSet/>
      <dgm:spPr/>
      <dgm:t>
        <a:bodyPr/>
        <a:lstStyle/>
        <a:p>
          <a:endParaRPr lang="ru-RU"/>
        </a:p>
      </dgm:t>
    </dgm:pt>
    <dgm:pt modelId="{E4C3AEEC-FBDA-4D4C-80B4-C8DB0C62A40B}" type="sibTrans" cxnId="{01A70E5C-8893-4F78-8F3D-F856EBAD91E5}">
      <dgm:prSet/>
      <dgm:spPr/>
      <dgm:t>
        <a:bodyPr/>
        <a:lstStyle/>
        <a:p>
          <a:endParaRPr lang="ru-RU"/>
        </a:p>
      </dgm:t>
    </dgm:pt>
    <dgm:pt modelId="{86A7611A-4865-4CA9-88AA-ED8F54E29149}">
      <dgm:prSet phldrT="[Текст]" custT="1"/>
      <dgm:spPr/>
      <dgm:t>
        <a:bodyPr/>
        <a:lstStyle/>
        <a:p>
          <a:pPr algn="l"/>
          <a:r>
            <a:rPr lang="ru-RU" sz="2400" dirty="0" smtClean="0">
              <a:latin typeface="Akrobat Bold"/>
            </a:rPr>
            <a:t> по </a:t>
          </a:r>
          <a:r>
            <a:rPr lang="ru-RU" sz="2400" dirty="0">
              <a:latin typeface="Akrobat Bold"/>
            </a:rPr>
            <a:t>программам для школьников – </a:t>
          </a:r>
          <a:r>
            <a:rPr lang="ru-RU" sz="2400" dirty="0">
              <a:solidFill>
                <a:srgbClr val="FF0000"/>
              </a:solidFill>
              <a:latin typeface="Akrobat Bold"/>
            </a:rPr>
            <a:t>6000</a:t>
          </a:r>
          <a:r>
            <a:rPr lang="ru-RU" sz="2400" dirty="0">
              <a:latin typeface="Akrobat Bold"/>
            </a:rPr>
            <a:t> чел</a:t>
          </a:r>
        </a:p>
      </dgm:t>
    </dgm:pt>
    <dgm:pt modelId="{176A63AE-B284-4AB5-82FE-658103867E03}" type="parTrans" cxnId="{220C61A9-FC14-4B8B-B155-8EE18CDD0525}">
      <dgm:prSet/>
      <dgm:spPr/>
      <dgm:t>
        <a:bodyPr/>
        <a:lstStyle/>
        <a:p>
          <a:endParaRPr lang="ru-RU"/>
        </a:p>
      </dgm:t>
    </dgm:pt>
    <dgm:pt modelId="{C33340DF-11C8-47CD-B67F-965ED4E19AC6}" type="sibTrans" cxnId="{220C61A9-FC14-4B8B-B155-8EE18CDD0525}">
      <dgm:prSet/>
      <dgm:spPr/>
      <dgm:t>
        <a:bodyPr/>
        <a:lstStyle/>
        <a:p>
          <a:endParaRPr lang="ru-RU"/>
        </a:p>
      </dgm:t>
    </dgm:pt>
    <dgm:pt modelId="{922C5718-6924-4AC7-AC14-4865FBB7AE45}">
      <dgm:prSet phldrT="[Текст]" custT="1"/>
      <dgm:spPr/>
      <dgm:t>
        <a:bodyPr/>
        <a:lstStyle/>
        <a:p>
          <a:pPr algn="l"/>
          <a:r>
            <a:rPr lang="ru-RU" sz="2400" dirty="0">
              <a:latin typeface="Akrobat Bold"/>
            </a:rPr>
            <a:t>по программам под заказ работодателей – </a:t>
          </a:r>
          <a:r>
            <a:rPr lang="ru-RU" sz="2400" dirty="0">
              <a:solidFill>
                <a:srgbClr val="FF0000"/>
              </a:solidFill>
              <a:latin typeface="Akrobat Bold"/>
            </a:rPr>
            <a:t>1000</a:t>
          </a:r>
          <a:r>
            <a:rPr lang="ru-RU" sz="2400" dirty="0">
              <a:latin typeface="Akrobat Bold"/>
            </a:rPr>
            <a:t> чел</a:t>
          </a:r>
        </a:p>
      </dgm:t>
    </dgm:pt>
    <dgm:pt modelId="{D4581824-B99F-4E86-8D5B-2D7294BE17B3}" type="parTrans" cxnId="{DCD7231E-D660-4AF8-A56F-9902B16CF64C}">
      <dgm:prSet/>
      <dgm:spPr/>
      <dgm:t>
        <a:bodyPr/>
        <a:lstStyle/>
        <a:p>
          <a:endParaRPr lang="ru-RU"/>
        </a:p>
      </dgm:t>
    </dgm:pt>
    <dgm:pt modelId="{EE0ADB24-B8F4-4F08-A074-52620132CD64}" type="sibTrans" cxnId="{DCD7231E-D660-4AF8-A56F-9902B16CF64C}">
      <dgm:prSet/>
      <dgm:spPr/>
      <dgm:t>
        <a:bodyPr/>
        <a:lstStyle/>
        <a:p>
          <a:endParaRPr lang="ru-RU"/>
        </a:p>
      </dgm:t>
    </dgm:pt>
    <dgm:pt modelId="{44D0A6CB-6CEF-415D-8AF8-A6DF018FCC76}">
      <dgm:prSet custT="1"/>
      <dgm:spPr/>
      <dgm:t>
        <a:bodyPr/>
        <a:lstStyle/>
        <a:p>
          <a:pPr algn="l"/>
          <a:r>
            <a:rPr lang="ru-RU" sz="2400" dirty="0">
              <a:latin typeface="Akrobat Bold"/>
            </a:rPr>
            <a:t>по программам по компетенциям будущего, включая компетенции цифровой экономики – </a:t>
          </a:r>
          <a:r>
            <a:rPr lang="ru-RU" sz="2400" dirty="0">
              <a:solidFill>
                <a:srgbClr val="FF0000"/>
              </a:solidFill>
              <a:latin typeface="Akrobat Bold"/>
            </a:rPr>
            <a:t>2500</a:t>
          </a:r>
          <a:r>
            <a:rPr lang="ru-RU" sz="2400" dirty="0">
              <a:latin typeface="Akrobat Bold"/>
            </a:rPr>
            <a:t> чел</a:t>
          </a:r>
        </a:p>
      </dgm:t>
    </dgm:pt>
    <dgm:pt modelId="{E0BE2383-267F-4D3D-A15D-ECA29C5C899D}" type="parTrans" cxnId="{C83645A8-052D-4FF2-A6EB-2776606449A4}">
      <dgm:prSet/>
      <dgm:spPr/>
      <dgm:t>
        <a:bodyPr/>
        <a:lstStyle/>
        <a:p>
          <a:endParaRPr lang="ru-RU"/>
        </a:p>
      </dgm:t>
    </dgm:pt>
    <dgm:pt modelId="{31FD6401-FAC5-4D6D-9667-5AE87B2117D1}" type="sibTrans" cxnId="{C83645A8-052D-4FF2-A6EB-2776606449A4}">
      <dgm:prSet/>
      <dgm:spPr/>
      <dgm:t>
        <a:bodyPr/>
        <a:lstStyle/>
        <a:p>
          <a:endParaRPr lang="ru-RU"/>
        </a:p>
      </dgm:t>
    </dgm:pt>
    <dgm:pt modelId="{1FD9FA6C-EAAD-402F-8350-D6ED42CAD56D}">
      <dgm:prSet custT="1"/>
      <dgm:spPr/>
      <dgm:t>
        <a:bodyPr/>
        <a:lstStyle/>
        <a:p>
          <a:pPr algn="l"/>
          <a:r>
            <a:rPr lang="ru-RU" sz="2400" dirty="0">
              <a:latin typeface="Akrobat Bold"/>
            </a:rPr>
            <a:t>по программам для граждан предпенсионного возраста – </a:t>
          </a:r>
          <a:r>
            <a:rPr lang="ru-RU" sz="2400" dirty="0">
              <a:solidFill>
                <a:srgbClr val="FF0000"/>
              </a:solidFill>
              <a:latin typeface="Akrobat Bold"/>
            </a:rPr>
            <a:t>600</a:t>
          </a:r>
          <a:r>
            <a:rPr lang="ru-RU" sz="2400" dirty="0">
              <a:latin typeface="Akrobat Bold"/>
            </a:rPr>
            <a:t> чел</a:t>
          </a:r>
        </a:p>
      </dgm:t>
    </dgm:pt>
    <dgm:pt modelId="{D9E1D3A2-B68A-46E1-9F41-720E6C6798D0}" type="parTrans" cxnId="{F84E0B53-F86F-4EAD-B26B-52773F5B39EF}">
      <dgm:prSet/>
      <dgm:spPr/>
      <dgm:t>
        <a:bodyPr/>
        <a:lstStyle/>
        <a:p>
          <a:endParaRPr lang="ru-RU"/>
        </a:p>
      </dgm:t>
    </dgm:pt>
    <dgm:pt modelId="{64AE4D85-27C1-4E02-B2A5-0DD31B189E2A}" type="sibTrans" cxnId="{F84E0B53-F86F-4EAD-B26B-52773F5B39EF}">
      <dgm:prSet/>
      <dgm:spPr/>
      <dgm:t>
        <a:bodyPr/>
        <a:lstStyle/>
        <a:p>
          <a:endParaRPr lang="ru-RU"/>
        </a:p>
      </dgm:t>
    </dgm:pt>
    <dgm:pt modelId="{77314C0D-4A97-41B9-82F3-F04A2D1FD612}">
      <dgm:prSet custT="1"/>
      <dgm:spPr/>
      <dgm:t>
        <a:bodyPr/>
        <a:lstStyle/>
        <a:p>
          <a:pPr algn="l"/>
          <a:r>
            <a:rPr lang="ru-RU" sz="2400" dirty="0">
              <a:latin typeface="Akrobat Bold"/>
            </a:rPr>
            <a:t>по отраслевым программам – </a:t>
          </a:r>
          <a:r>
            <a:rPr lang="ru-RU" sz="2400" dirty="0">
              <a:solidFill>
                <a:srgbClr val="FF0000"/>
              </a:solidFill>
              <a:latin typeface="Akrobat Bold"/>
            </a:rPr>
            <a:t>1000</a:t>
          </a:r>
          <a:r>
            <a:rPr lang="ru-RU" sz="2400" dirty="0">
              <a:latin typeface="Akrobat Bold"/>
            </a:rPr>
            <a:t> чел</a:t>
          </a:r>
        </a:p>
      </dgm:t>
    </dgm:pt>
    <dgm:pt modelId="{43C901BD-003C-4ED5-8263-31479D71435D}" type="sibTrans" cxnId="{B1B29CD3-E0FA-435A-BF40-3D707B8E3995}">
      <dgm:prSet/>
      <dgm:spPr/>
      <dgm:t>
        <a:bodyPr/>
        <a:lstStyle/>
        <a:p>
          <a:endParaRPr lang="ru-RU"/>
        </a:p>
      </dgm:t>
    </dgm:pt>
    <dgm:pt modelId="{223FE7E0-DEC1-4F30-8E29-0B9E2BEE950E}" type="parTrans" cxnId="{B1B29CD3-E0FA-435A-BF40-3D707B8E3995}">
      <dgm:prSet/>
      <dgm:spPr/>
      <dgm:t>
        <a:bodyPr/>
        <a:lstStyle/>
        <a:p>
          <a:endParaRPr lang="ru-RU"/>
        </a:p>
      </dgm:t>
    </dgm:pt>
    <dgm:pt modelId="{D0FAE979-D77A-4971-83CF-6FDB163CDF78}" type="pres">
      <dgm:prSet presAssocID="{C4FC27DE-5BF0-4B71-88F3-7C105210299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52B874F-2021-4AC2-921C-AF65044E08D1}" type="pres">
      <dgm:prSet presAssocID="{30D9392D-CF0E-49AC-A5C9-29AD89D3B90A}" presName="root" presStyleCnt="0"/>
      <dgm:spPr/>
    </dgm:pt>
    <dgm:pt modelId="{096D603D-CF66-4107-A918-EAB908D8D930}" type="pres">
      <dgm:prSet presAssocID="{30D9392D-CF0E-49AC-A5C9-29AD89D3B90A}" presName="rootComposite" presStyleCnt="0"/>
      <dgm:spPr/>
    </dgm:pt>
    <dgm:pt modelId="{462419D2-1226-4A7D-8E2D-65FDEC607BD6}" type="pres">
      <dgm:prSet presAssocID="{30D9392D-CF0E-49AC-A5C9-29AD89D3B90A}" presName="rootText" presStyleLbl="node1" presStyleIdx="0" presStyleCnt="1" custScaleX="738018" custScaleY="79843"/>
      <dgm:spPr/>
      <dgm:t>
        <a:bodyPr/>
        <a:lstStyle/>
        <a:p>
          <a:endParaRPr lang="ru-RU"/>
        </a:p>
      </dgm:t>
    </dgm:pt>
    <dgm:pt modelId="{83D6B2B8-574A-4166-A52D-8514ED5D7701}" type="pres">
      <dgm:prSet presAssocID="{30D9392D-CF0E-49AC-A5C9-29AD89D3B90A}" presName="rootConnector" presStyleLbl="node1" presStyleIdx="0" presStyleCnt="1"/>
      <dgm:spPr/>
      <dgm:t>
        <a:bodyPr/>
        <a:lstStyle/>
        <a:p>
          <a:endParaRPr lang="ru-RU"/>
        </a:p>
      </dgm:t>
    </dgm:pt>
    <dgm:pt modelId="{8880B457-1661-4C9D-9CBA-EB19B55E9577}" type="pres">
      <dgm:prSet presAssocID="{30D9392D-CF0E-49AC-A5C9-29AD89D3B90A}" presName="childShape" presStyleCnt="0"/>
      <dgm:spPr/>
    </dgm:pt>
    <dgm:pt modelId="{F17BBA8B-1DEA-4872-B399-2C5F2AEE9C0F}" type="pres">
      <dgm:prSet presAssocID="{04A4B594-9E31-48F2-AD39-859DA3B57E12}" presName="Name13" presStyleLbl="parChTrans1D2" presStyleIdx="0" presStyleCnt="6"/>
      <dgm:spPr/>
      <dgm:t>
        <a:bodyPr/>
        <a:lstStyle/>
        <a:p>
          <a:endParaRPr lang="ru-RU"/>
        </a:p>
      </dgm:t>
    </dgm:pt>
    <dgm:pt modelId="{6C5A9C49-2F13-486B-AADB-FDAF5D54DD6E}" type="pres">
      <dgm:prSet presAssocID="{85C4DC36-0C42-441B-8E36-1B347C05BD1C}" presName="childText" presStyleLbl="bgAcc1" presStyleIdx="0" presStyleCnt="6" custScaleX="712152" custLinFactNeighborX="6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2FCC0-A7F3-489D-8633-07DFFD4BD44D}" type="pres">
      <dgm:prSet presAssocID="{176A63AE-B284-4AB5-82FE-658103867E03}" presName="Name13" presStyleLbl="parChTrans1D2" presStyleIdx="1" presStyleCnt="6"/>
      <dgm:spPr/>
      <dgm:t>
        <a:bodyPr/>
        <a:lstStyle/>
        <a:p>
          <a:endParaRPr lang="ru-RU"/>
        </a:p>
      </dgm:t>
    </dgm:pt>
    <dgm:pt modelId="{EA0974CA-F8DB-4FCF-9071-AFD4B11E6B2B}" type="pres">
      <dgm:prSet presAssocID="{86A7611A-4865-4CA9-88AA-ED8F54E29149}" presName="childText" presStyleLbl="bgAcc1" presStyleIdx="1" presStyleCnt="6" custScaleX="712152" custLinFactNeighborX="3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59CFC-3E16-41A9-9765-54B115F15231}" type="pres">
      <dgm:prSet presAssocID="{D4581824-B99F-4E86-8D5B-2D7294BE17B3}" presName="Name13" presStyleLbl="parChTrans1D2" presStyleIdx="2" presStyleCnt="6"/>
      <dgm:spPr/>
      <dgm:t>
        <a:bodyPr/>
        <a:lstStyle/>
        <a:p>
          <a:endParaRPr lang="ru-RU"/>
        </a:p>
      </dgm:t>
    </dgm:pt>
    <dgm:pt modelId="{D3E953D5-5E59-475B-9805-465F92D9593F}" type="pres">
      <dgm:prSet presAssocID="{922C5718-6924-4AC7-AC14-4865FBB7AE45}" presName="childText" presStyleLbl="bgAcc1" presStyleIdx="2" presStyleCnt="6" custScaleX="712152" custLinFactNeighborX="3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D631E-38C7-497A-94E4-A08459769FBC}" type="pres">
      <dgm:prSet presAssocID="{223FE7E0-DEC1-4F30-8E29-0B9E2BEE950E}" presName="Name13" presStyleLbl="parChTrans1D2" presStyleIdx="3" presStyleCnt="6"/>
      <dgm:spPr/>
      <dgm:t>
        <a:bodyPr/>
        <a:lstStyle/>
        <a:p>
          <a:endParaRPr lang="ru-RU"/>
        </a:p>
      </dgm:t>
    </dgm:pt>
    <dgm:pt modelId="{E29DD36F-55F2-46A8-B517-F25A8055E0D8}" type="pres">
      <dgm:prSet presAssocID="{77314C0D-4A97-41B9-82F3-F04A2D1FD612}" presName="childText" presStyleLbl="bgAcc1" presStyleIdx="3" presStyleCnt="6" custScaleX="711941" custLinFactNeighborX="1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B8040-F91C-4495-AD72-9483AF355D33}" type="pres">
      <dgm:prSet presAssocID="{D9E1D3A2-B68A-46E1-9F41-720E6C6798D0}" presName="Name13" presStyleLbl="parChTrans1D2" presStyleIdx="4" presStyleCnt="6"/>
      <dgm:spPr/>
      <dgm:t>
        <a:bodyPr/>
        <a:lstStyle/>
        <a:p>
          <a:endParaRPr lang="ru-RU"/>
        </a:p>
      </dgm:t>
    </dgm:pt>
    <dgm:pt modelId="{62A04290-41E0-4D99-A631-2440113D24B4}" type="pres">
      <dgm:prSet presAssocID="{1FD9FA6C-EAAD-402F-8350-D6ED42CAD56D}" presName="childText" presStyleLbl="bgAcc1" presStyleIdx="4" presStyleCnt="6" custScaleX="712636" custLinFactNeighborX="2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838238-ACE3-4ECF-9E53-909DFF1BB487}" type="pres">
      <dgm:prSet presAssocID="{E0BE2383-267F-4D3D-A15D-ECA29C5C899D}" presName="Name13" presStyleLbl="parChTrans1D2" presStyleIdx="5" presStyleCnt="6"/>
      <dgm:spPr/>
      <dgm:t>
        <a:bodyPr/>
        <a:lstStyle/>
        <a:p>
          <a:endParaRPr lang="ru-RU"/>
        </a:p>
      </dgm:t>
    </dgm:pt>
    <dgm:pt modelId="{D5007FE5-D9AA-4382-B585-8F6B2778545E}" type="pres">
      <dgm:prSet presAssocID="{44D0A6CB-6CEF-415D-8AF8-A6DF018FCC76}" presName="childText" presStyleLbl="bgAcc1" presStyleIdx="5" presStyleCnt="6" custScaleX="711941" custLinFactNeighborX="2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B6E985-D04C-496A-B8D7-CBD0FF80A093}" type="presOf" srcId="{44D0A6CB-6CEF-415D-8AF8-A6DF018FCC76}" destId="{D5007FE5-D9AA-4382-B585-8F6B2778545E}" srcOrd="0" destOrd="0" presId="urn:microsoft.com/office/officeart/2005/8/layout/hierarchy3"/>
    <dgm:cxn modelId="{B508F2B6-6E94-44DA-8D9C-20134F1675A7}" type="presOf" srcId="{223FE7E0-DEC1-4F30-8E29-0B9E2BEE950E}" destId="{622D631E-38C7-497A-94E4-A08459769FBC}" srcOrd="0" destOrd="0" presId="urn:microsoft.com/office/officeart/2005/8/layout/hierarchy3"/>
    <dgm:cxn modelId="{6444B06E-17C8-4BE9-840A-CD51F67B4D4F}" type="presOf" srcId="{D4581824-B99F-4E86-8D5B-2D7294BE17B3}" destId="{4FE59CFC-3E16-41A9-9765-54B115F15231}" srcOrd="0" destOrd="0" presId="urn:microsoft.com/office/officeart/2005/8/layout/hierarchy3"/>
    <dgm:cxn modelId="{DCD7231E-D660-4AF8-A56F-9902B16CF64C}" srcId="{30D9392D-CF0E-49AC-A5C9-29AD89D3B90A}" destId="{922C5718-6924-4AC7-AC14-4865FBB7AE45}" srcOrd="2" destOrd="0" parTransId="{D4581824-B99F-4E86-8D5B-2D7294BE17B3}" sibTransId="{EE0ADB24-B8F4-4F08-A074-52620132CD64}"/>
    <dgm:cxn modelId="{80CD875D-0C57-43AC-8721-F8836FFA5B32}" type="presOf" srcId="{30D9392D-CF0E-49AC-A5C9-29AD89D3B90A}" destId="{83D6B2B8-574A-4166-A52D-8514ED5D7701}" srcOrd="1" destOrd="0" presId="urn:microsoft.com/office/officeart/2005/8/layout/hierarchy3"/>
    <dgm:cxn modelId="{BF25B4C9-7D51-4A4F-8691-0E7A3D094D3B}" type="presOf" srcId="{C4FC27DE-5BF0-4B71-88F3-7C1052102999}" destId="{D0FAE979-D77A-4971-83CF-6FDB163CDF78}" srcOrd="0" destOrd="0" presId="urn:microsoft.com/office/officeart/2005/8/layout/hierarchy3"/>
    <dgm:cxn modelId="{220C61A9-FC14-4B8B-B155-8EE18CDD0525}" srcId="{30D9392D-CF0E-49AC-A5C9-29AD89D3B90A}" destId="{86A7611A-4865-4CA9-88AA-ED8F54E29149}" srcOrd="1" destOrd="0" parTransId="{176A63AE-B284-4AB5-82FE-658103867E03}" sibTransId="{C33340DF-11C8-47CD-B67F-965ED4E19AC6}"/>
    <dgm:cxn modelId="{0657B2C3-C2C5-4E7C-92BA-957B09E91B66}" type="presOf" srcId="{D9E1D3A2-B68A-46E1-9F41-720E6C6798D0}" destId="{F83B8040-F91C-4495-AD72-9483AF355D33}" srcOrd="0" destOrd="0" presId="urn:microsoft.com/office/officeart/2005/8/layout/hierarchy3"/>
    <dgm:cxn modelId="{D0FB696A-1301-49D1-88F4-0795D52395E4}" type="presOf" srcId="{85C4DC36-0C42-441B-8E36-1B347C05BD1C}" destId="{6C5A9C49-2F13-486B-AADB-FDAF5D54DD6E}" srcOrd="0" destOrd="0" presId="urn:microsoft.com/office/officeart/2005/8/layout/hierarchy3"/>
    <dgm:cxn modelId="{0289DD32-57D5-4D02-B107-47A6D692D5CC}" type="presOf" srcId="{922C5718-6924-4AC7-AC14-4865FBB7AE45}" destId="{D3E953D5-5E59-475B-9805-465F92D9593F}" srcOrd="0" destOrd="0" presId="urn:microsoft.com/office/officeart/2005/8/layout/hierarchy3"/>
    <dgm:cxn modelId="{B1B29CD3-E0FA-435A-BF40-3D707B8E3995}" srcId="{30D9392D-CF0E-49AC-A5C9-29AD89D3B90A}" destId="{77314C0D-4A97-41B9-82F3-F04A2D1FD612}" srcOrd="3" destOrd="0" parTransId="{223FE7E0-DEC1-4F30-8E29-0B9E2BEE950E}" sibTransId="{43C901BD-003C-4ED5-8263-31479D71435D}"/>
    <dgm:cxn modelId="{CC520654-4B9A-4E19-80CF-EB44FD81441A}" type="presOf" srcId="{176A63AE-B284-4AB5-82FE-658103867E03}" destId="{C8F2FCC0-A7F3-489D-8633-07DFFD4BD44D}" srcOrd="0" destOrd="0" presId="urn:microsoft.com/office/officeart/2005/8/layout/hierarchy3"/>
    <dgm:cxn modelId="{95FFD2B5-23D3-45B2-B636-7ED53FF5AAD8}" srcId="{C4FC27DE-5BF0-4B71-88F3-7C1052102999}" destId="{30D9392D-CF0E-49AC-A5C9-29AD89D3B90A}" srcOrd="0" destOrd="0" parTransId="{192050E8-5152-471F-B81F-F25728970158}" sibTransId="{590BA68F-7A0B-4D29-9020-4DF8BB8DD50B}"/>
    <dgm:cxn modelId="{78D3E6D2-FB3B-4F6A-89ED-4EB0271A5702}" type="presOf" srcId="{04A4B594-9E31-48F2-AD39-859DA3B57E12}" destId="{F17BBA8B-1DEA-4872-B399-2C5F2AEE9C0F}" srcOrd="0" destOrd="0" presId="urn:microsoft.com/office/officeart/2005/8/layout/hierarchy3"/>
    <dgm:cxn modelId="{C83645A8-052D-4FF2-A6EB-2776606449A4}" srcId="{30D9392D-CF0E-49AC-A5C9-29AD89D3B90A}" destId="{44D0A6CB-6CEF-415D-8AF8-A6DF018FCC76}" srcOrd="5" destOrd="0" parTransId="{E0BE2383-267F-4D3D-A15D-ECA29C5C899D}" sibTransId="{31FD6401-FAC5-4D6D-9667-5AE87B2117D1}"/>
    <dgm:cxn modelId="{F84E0B53-F86F-4EAD-B26B-52773F5B39EF}" srcId="{30D9392D-CF0E-49AC-A5C9-29AD89D3B90A}" destId="{1FD9FA6C-EAAD-402F-8350-D6ED42CAD56D}" srcOrd="4" destOrd="0" parTransId="{D9E1D3A2-B68A-46E1-9F41-720E6C6798D0}" sibTransId="{64AE4D85-27C1-4E02-B2A5-0DD31B189E2A}"/>
    <dgm:cxn modelId="{E9A8E556-C3F4-4E6E-929A-94BB67F68588}" type="presOf" srcId="{30D9392D-CF0E-49AC-A5C9-29AD89D3B90A}" destId="{462419D2-1226-4A7D-8E2D-65FDEC607BD6}" srcOrd="0" destOrd="0" presId="urn:microsoft.com/office/officeart/2005/8/layout/hierarchy3"/>
    <dgm:cxn modelId="{0A04ACE2-4FE0-45BB-A4F7-D17FCC82BFFB}" type="presOf" srcId="{77314C0D-4A97-41B9-82F3-F04A2D1FD612}" destId="{E29DD36F-55F2-46A8-B517-F25A8055E0D8}" srcOrd="0" destOrd="0" presId="urn:microsoft.com/office/officeart/2005/8/layout/hierarchy3"/>
    <dgm:cxn modelId="{7433D4C2-D07B-42E7-A6C1-1A455E61AE33}" type="presOf" srcId="{E0BE2383-267F-4D3D-A15D-ECA29C5C899D}" destId="{55838238-ACE3-4ECF-9E53-909DFF1BB487}" srcOrd="0" destOrd="0" presId="urn:microsoft.com/office/officeart/2005/8/layout/hierarchy3"/>
    <dgm:cxn modelId="{01A70E5C-8893-4F78-8F3D-F856EBAD91E5}" srcId="{30D9392D-CF0E-49AC-A5C9-29AD89D3B90A}" destId="{85C4DC36-0C42-441B-8E36-1B347C05BD1C}" srcOrd="0" destOrd="0" parTransId="{04A4B594-9E31-48F2-AD39-859DA3B57E12}" sibTransId="{E4C3AEEC-FBDA-4D4C-80B4-C8DB0C62A40B}"/>
    <dgm:cxn modelId="{C295D1FE-D247-4BDE-A31B-7478FFF56463}" type="presOf" srcId="{86A7611A-4865-4CA9-88AA-ED8F54E29149}" destId="{EA0974CA-F8DB-4FCF-9071-AFD4B11E6B2B}" srcOrd="0" destOrd="0" presId="urn:microsoft.com/office/officeart/2005/8/layout/hierarchy3"/>
    <dgm:cxn modelId="{3B725207-9EFC-48A5-BFCE-70C946B13B0B}" type="presOf" srcId="{1FD9FA6C-EAAD-402F-8350-D6ED42CAD56D}" destId="{62A04290-41E0-4D99-A631-2440113D24B4}" srcOrd="0" destOrd="0" presId="urn:microsoft.com/office/officeart/2005/8/layout/hierarchy3"/>
    <dgm:cxn modelId="{E52D741D-A940-4683-9185-91C45442EDF4}" type="presParOf" srcId="{D0FAE979-D77A-4971-83CF-6FDB163CDF78}" destId="{F52B874F-2021-4AC2-921C-AF65044E08D1}" srcOrd="0" destOrd="0" presId="urn:microsoft.com/office/officeart/2005/8/layout/hierarchy3"/>
    <dgm:cxn modelId="{23175EE3-C66C-4F52-94B1-3DB3F37C5A26}" type="presParOf" srcId="{F52B874F-2021-4AC2-921C-AF65044E08D1}" destId="{096D603D-CF66-4107-A918-EAB908D8D930}" srcOrd="0" destOrd="0" presId="urn:microsoft.com/office/officeart/2005/8/layout/hierarchy3"/>
    <dgm:cxn modelId="{9CC0E29D-B81E-4DBD-B8B4-3402D9DE1821}" type="presParOf" srcId="{096D603D-CF66-4107-A918-EAB908D8D930}" destId="{462419D2-1226-4A7D-8E2D-65FDEC607BD6}" srcOrd="0" destOrd="0" presId="urn:microsoft.com/office/officeart/2005/8/layout/hierarchy3"/>
    <dgm:cxn modelId="{83C48FB4-81EB-4EEA-B0C6-F680F6DD6A4A}" type="presParOf" srcId="{096D603D-CF66-4107-A918-EAB908D8D930}" destId="{83D6B2B8-574A-4166-A52D-8514ED5D7701}" srcOrd="1" destOrd="0" presId="urn:microsoft.com/office/officeart/2005/8/layout/hierarchy3"/>
    <dgm:cxn modelId="{DE5DB20D-7372-4855-8EEF-3F28FED096B6}" type="presParOf" srcId="{F52B874F-2021-4AC2-921C-AF65044E08D1}" destId="{8880B457-1661-4C9D-9CBA-EB19B55E9577}" srcOrd="1" destOrd="0" presId="urn:microsoft.com/office/officeart/2005/8/layout/hierarchy3"/>
    <dgm:cxn modelId="{54000AFA-B77D-4266-B28B-613665811B91}" type="presParOf" srcId="{8880B457-1661-4C9D-9CBA-EB19B55E9577}" destId="{F17BBA8B-1DEA-4872-B399-2C5F2AEE9C0F}" srcOrd="0" destOrd="0" presId="urn:microsoft.com/office/officeart/2005/8/layout/hierarchy3"/>
    <dgm:cxn modelId="{08BF48AF-13FC-46A5-AEF6-C54228C72900}" type="presParOf" srcId="{8880B457-1661-4C9D-9CBA-EB19B55E9577}" destId="{6C5A9C49-2F13-486B-AADB-FDAF5D54DD6E}" srcOrd="1" destOrd="0" presId="urn:microsoft.com/office/officeart/2005/8/layout/hierarchy3"/>
    <dgm:cxn modelId="{59CFFD41-5B34-4E20-9EFA-C33A8F518ADD}" type="presParOf" srcId="{8880B457-1661-4C9D-9CBA-EB19B55E9577}" destId="{C8F2FCC0-A7F3-489D-8633-07DFFD4BD44D}" srcOrd="2" destOrd="0" presId="urn:microsoft.com/office/officeart/2005/8/layout/hierarchy3"/>
    <dgm:cxn modelId="{8FBB901C-5B5D-4428-820B-F57BB3410005}" type="presParOf" srcId="{8880B457-1661-4C9D-9CBA-EB19B55E9577}" destId="{EA0974CA-F8DB-4FCF-9071-AFD4B11E6B2B}" srcOrd="3" destOrd="0" presId="urn:microsoft.com/office/officeart/2005/8/layout/hierarchy3"/>
    <dgm:cxn modelId="{4EDC8454-BAB0-4D37-8B82-C88B19A0A466}" type="presParOf" srcId="{8880B457-1661-4C9D-9CBA-EB19B55E9577}" destId="{4FE59CFC-3E16-41A9-9765-54B115F15231}" srcOrd="4" destOrd="0" presId="urn:microsoft.com/office/officeart/2005/8/layout/hierarchy3"/>
    <dgm:cxn modelId="{6538B346-D03E-4CB7-940C-004B81C02A09}" type="presParOf" srcId="{8880B457-1661-4C9D-9CBA-EB19B55E9577}" destId="{D3E953D5-5E59-475B-9805-465F92D9593F}" srcOrd="5" destOrd="0" presId="urn:microsoft.com/office/officeart/2005/8/layout/hierarchy3"/>
    <dgm:cxn modelId="{5632B312-6A25-4648-AB30-06758B9660C1}" type="presParOf" srcId="{8880B457-1661-4C9D-9CBA-EB19B55E9577}" destId="{622D631E-38C7-497A-94E4-A08459769FBC}" srcOrd="6" destOrd="0" presId="urn:microsoft.com/office/officeart/2005/8/layout/hierarchy3"/>
    <dgm:cxn modelId="{DFE0295B-D237-4A15-B563-33ED4D04E541}" type="presParOf" srcId="{8880B457-1661-4C9D-9CBA-EB19B55E9577}" destId="{E29DD36F-55F2-46A8-B517-F25A8055E0D8}" srcOrd="7" destOrd="0" presId="urn:microsoft.com/office/officeart/2005/8/layout/hierarchy3"/>
    <dgm:cxn modelId="{8AFF5F72-32C8-464F-A934-6721D16396DD}" type="presParOf" srcId="{8880B457-1661-4C9D-9CBA-EB19B55E9577}" destId="{F83B8040-F91C-4495-AD72-9483AF355D33}" srcOrd="8" destOrd="0" presId="urn:microsoft.com/office/officeart/2005/8/layout/hierarchy3"/>
    <dgm:cxn modelId="{ECA375F5-E42B-4853-97F0-6F2260F44C06}" type="presParOf" srcId="{8880B457-1661-4C9D-9CBA-EB19B55E9577}" destId="{62A04290-41E0-4D99-A631-2440113D24B4}" srcOrd="9" destOrd="0" presId="urn:microsoft.com/office/officeart/2005/8/layout/hierarchy3"/>
    <dgm:cxn modelId="{99B2AFFA-C607-4F9C-BF6F-7FE0D8250EA2}" type="presParOf" srcId="{8880B457-1661-4C9D-9CBA-EB19B55E9577}" destId="{55838238-ACE3-4ECF-9E53-909DFF1BB487}" srcOrd="10" destOrd="0" presId="urn:microsoft.com/office/officeart/2005/8/layout/hierarchy3"/>
    <dgm:cxn modelId="{EF30E96B-596B-4E53-B217-48EB6BB010FB}" type="presParOf" srcId="{8880B457-1661-4C9D-9CBA-EB19B55E9577}" destId="{D5007FE5-D9AA-4382-B585-8F6B2778545E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419D2-1226-4A7D-8E2D-65FDEC607BD6}">
      <dsp:nvSpPr>
        <dsp:cNvPr id="0" name=""/>
        <dsp:cNvSpPr/>
      </dsp:nvSpPr>
      <dsp:spPr>
        <a:xfrm>
          <a:off x="1276372" y="1776"/>
          <a:ext cx="8877254" cy="6731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dirty="0">
              <a:latin typeface="Akrobat Bold"/>
            </a:rPr>
            <a:t>Основные направления создания программ ЦОПП РД</a:t>
          </a:r>
        </a:p>
      </dsp:txBody>
      <dsp:txXfrm>
        <a:off x="1296089" y="21493"/>
        <a:ext cx="8837820" cy="633737"/>
      </dsp:txXfrm>
    </dsp:sp>
    <dsp:sp modelId="{F17BBA8B-1DEA-4872-B399-2C5F2AEE9C0F}">
      <dsp:nvSpPr>
        <dsp:cNvPr id="0" name=""/>
        <dsp:cNvSpPr/>
      </dsp:nvSpPr>
      <dsp:spPr>
        <a:xfrm>
          <a:off x="2164097" y="674948"/>
          <a:ext cx="887725" cy="938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8663"/>
              </a:lnTo>
              <a:lnTo>
                <a:pt x="887725" y="93866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A9C49-2F13-486B-AADB-FDAF5D54DD6E}">
      <dsp:nvSpPr>
        <dsp:cNvPr id="0" name=""/>
        <dsp:cNvSpPr/>
      </dsp:nvSpPr>
      <dsp:spPr>
        <a:xfrm>
          <a:off x="3051823" y="987835"/>
          <a:ext cx="7101803" cy="12515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2300" b="1" kern="1200" dirty="0">
              <a:solidFill>
                <a:srgbClr val="FF0000"/>
              </a:solidFill>
              <a:latin typeface="Akrobat Bold"/>
            </a:rPr>
            <a:t>Опережающие компетенции </a:t>
          </a:r>
          <a:r>
            <a:rPr lang="ru-RU" sz="2300" kern="1200" dirty="0">
              <a:latin typeface="Akrobat Bold"/>
            </a:rPr>
            <a:t>– компетенции будущего для экономики и новых технологий</a:t>
          </a:r>
        </a:p>
      </dsp:txBody>
      <dsp:txXfrm>
        <a:off x="3088480" y="1024492"/>
        <a:ext cx="7028489" cy="1178237"/>
      </dsp:txXfrm>
    </dsp:sp>
    <dsp:sp modelId="{C8F2FCC0-A7F3-489D-8633-07DFFD4BD44D}">
      <dsp:nvSpPr>
        <dsp:cNvPr id="0" name=""/>
        <dsp:cNvSpPr/>
      </dsp:nvSpPr>
      <dsp:spPr>
        <a:xfrm>
          <a:off x="2164097" y="674948"/>
          <a:ext cx="887725" cy="2503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3102"/>
              </a:lnTo>
              <a:lnTo>
                <a:pt x="887725" y="250310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974CA-F8DB-4FCF-9071-AFD4B11E6B2B}">
      <dsp:nvSpPr>
        <dsp:cNvPr id="0" name=""/>
        <dsp:cNvSpPr/>
      </dsp:nvSpPr>
      <dsp:spPr>
        <a:xfrm>
          <a:off x="3051823" y="2552275"/>
          <a:ext cx="7101803" cy="12515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solidFill>
                <a:srgbClr val="FF0000"/>
              </a:solidFill>
              <a:latin typeface="Akrobat Bold"/>
            </a:rPr>
            <a:t>Сквозные компетенции </a:t>
          </a:r>
          <a:r>
            <a:rPr lang="ru-RU" sz="2300" kern="1200" dirty="0">
              <a:latin typeface="Akrobat Bold"/>
            </a:rPr>
            <a:t>– компетенции для различных сфер деятельности востребованные в связи с цифровизацией всех отраслей экономики</a:t>
          </a:r>
        </a:p>
      </dsp:txBody>
      <dsp:txXfrm>
        <a:off x="3088480" y="2588932"/>
        <a:ext cx="7028489" cy="1178237"/>
      </dsp:txXfrm>
    </dsp:sp>
    <dsp:sp modelId="{4FE59CFC-3E16-41A9-9765-54B115F15231}">
      <dsp:nvSpPr>
        <dsp:cNvPr id="0" name=""/>
        <dsp:cNvSpPr/>
      </dsp:nvSpPr>
      <dsp:spPr>
        <a:xfrm>
          <a:off x="2164097" y="674948"/>
          <a:ext cx="887725" cy="4067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7542"/>
              </a:lnTo>
              <a:lnTo>
                <a:pt x="887725" y="406754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953D5-5E59-475B-9805-465F92D9593F}">
      <dsp:nvSpPr>
        <dsp:cNvPr id="0" name=""/>
        <dsp:cNvSpPr/>
      </dsp:nvSpPr>
      <dsp:spPr>
        <a:xfrm>
          <a:off x="3051823" y="4116714"/>
          <a:ext cx="7101803" cy="12515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solidFill>
                <a:srgbClr val="FF0000"/>
              </a:solidFill>
              <a:latin typeface="Akrobat Bold"/>
            </a:rPr>
            <a:t>«Классические» </a:t>
          </a:r>
          <a:r>
            <a:rPr lang="ru-RU" sz="2300" kern="1200" dirty="0">
              <a:latin typeface="Akrobat Bold"/>
            </a:rPr>
            <a:t>актуальные компетенции – компетенции необходимые для развития экономики региона</a:t>
          </a:r>
        </a:p>
      </dsp:txBody>
      <dsp:txXfrm>
        <a:off x="3088480" y="4153371"/>
        <a:ext cx="7028489" cy="11782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7E22B-041D-4B7A-84EC-F47F0F11AE7A}">
      <dsp:nvSpPr>
        <dsp:cNvPr id="0" name=""/>
        <dsp:cNvSpPr/>
      </dsp:nvSpPr>
      <dsp:spPr>
        <a:xfrm>
          <a:off x="2859" y="278986"/>
          <a:ext cx="3157223" cy="2333176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17D7B-1FF3-4013-9336-3DC1410A6710}">
      <dsp:nvSpPr>
        <dsp:cNvPr id="0" name=""/>
        <dsp:cNvSpPr/>
      </dsp:nvSpPr>
      <dsp:spPr>
        <a:xfrm>
          <a:off x="641022" y="2189114"/>
          <a:ext cx="2720586" cy="653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210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Коворкинг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641022" y="2189114"/>
        <a:ext cx="2720586" cy="653802"/>
      </dsp:txXfrm>
    </dsp:sp>
    <dsp:sp modelId="{3AE7843A-D95C-497B-864F-A3E4FA39B3AD}">
      <dsp:nvSpPr>
        <dsp:cNvPr id="0" name=""/>
        <dsp:cNvSpPr/>
      </dsp:nvSpPr>
      <dsp:spPr>
        <a:xfrm>
          <a:off x="3830837" y="278986"/>
          <a:ext cx="3157223" cy="2333176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3000" r="-1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FAB40-4196-4B69-9349-13E74504971E}">
      <dsp:nvSpPr>
        <dsp:cNvPr id="0" name=""/>
        <dsp:cNvSpPr/>
      </dsp:nvSpPr>
      <dsp:spPr>
        <a:xfrm>
          <a:off x="4468999" y="2189114"/>
          <a:ext cx="2720586" cy="653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2100" kern="1200" dirty="0" err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Медиазона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4468999" y="2189114"/>
        <a:ext cx="2720586" cy="653802"/>
      </dsp:txXfrm>
    </dsp:sp>
    <dsp:sp modelId="{6F492FC5-F8BD-46A1-B10E-166A8D682FF8}">
      <dsp:nvSpPr>
        <dsp:cNvPr id="0" name=""/>
        <dsp:cNvSpPr/>
      </dsp:nvSpPr>
      <dsp:spPr>
        <a:xfrm>
          <a:off x="7658815" y="278986"/>
          <a:ext cx="3157223" cy="2333176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94000" r="-9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10B8F-0DB7-4466-A2E7-A60E05A13975}">
      <dsp:nvSpPr>
        <dsp:cNvPr id="0" name=""/>
        <dsp:cNvSpPr/>
      </dsp:nvSpPr>
      <dsp:spPr>
        <a:xfrm>
          <a:off x="8296977" y="2189114"/>
          <a:ext cx="2720586" cy="653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210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Лекторий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8296977" y="2189114"/>
        <a:ext cx="2720586" cy="653802"/>
      </dsp:txXfrm>
    </dsp:sp>
    <dsp:sp modelId="{C6CBEEEC-234D-4681-B297-EFDFD99989CA}">
      <dsp:nvSpPr>
        <dsp:cNvPr id="0" name=""/>
        <dsp:cNvSpPr/>
      </dsp:nvSpPr>
      <dsp:spPr>
        <a:xfrm>
          <a:off x="2859" y="3178791"/>
          <a:ext cx="3157223" cy="2333176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3000" r="-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271C7-8CC1-4970-A235-6BC8FC4C3DDE}">
      <dsp:nvSpPr>
        <dsp:cNvPr id="0" name=""/>
        <dsp:cNvSpPr/>
      </dsp:nvSpPr>
      <dsp:spPr>
        <a:xfrm>
          <a:off x="641022" y="5088919"/>
          <a:ext cx="2720586" cy="653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210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Компьютерный класс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641022" y="5088919"/>
        <a:ext cx="2720586" cy="653802"/>
      </dsp:txXfrm>
    </dsp:sp>
    <dsp:sp modelId="{8D75F014-0B99-4228-AF21-9B633C316C1C}">
      <dsp:nvSpPr>
        <dsp:cNvPr id="0" name=""/>
        <dsp:cNvSpPr/>
      </dsp:nvSpPr>
      <dsp:spPr>
        <a:xfrm>
          <a:off x="3830837" y="3178791"/>
          <a:ext cx="3157223" cy="2333176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t="-17000" b="-1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AC348-4C23-4E04-A8AD-774FA2FCC17B}">
      <dsp:nvSpPr>
        <dsp:cNvPr id="0" name=""/>
        <dsp:cNvSpPr/>
      </dsp:nvSpPr>
      <dsp:spPr>
        <a:xfrm>
          <a:off x="4468999" y="5088919"/>
          <a:ext cx="2720586" cy="653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210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Зоны проектной деятельности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4468999" y="5088919"/>
        <a:ext cx="2720586" cy="653802"/>
      </dsp:txXfrm>
    </dsp:sp>
    <dsp:sp modelId="{1005C1BB-9098-491C-9BAE-47D7AD324DBF}">
      <dsp:nvSpPr>
        <dsp:cNvPr id="0" name=""/>
        <dsp:cNvSpPr/>
      </dsp:nvSpPr>
      <dsp:spPr>
        <a:xfrm>
          <a:off x="7658815" y="3178791"/>
          <a:ext cx="3157223" cy="2333176"/>
        </a:xfrm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958B0-FE37-41F8-B07E-CA0E1AAA5218}">
      <dsp:nvSpPr>
        <dsp:cNvPr id="0" name=""/>
        <dsp:cNvSpPr/>
      </dsp:nvSpPr>
      <dsp:spPr>
        <a:xfrm>
          <a:off x="8296977" y="5088919"/>
          <a:ext cx="2720586" cy="653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2100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Аудитории-трансформеры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8296977" y="5088919"/>
        <a:ext cx="2720586" cy="6538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419D2-1226-4A7D-8E2D-65FDEC607BD6}">
      <dsp:nvSpPr>
        <dsp:cNvPr id="0" name=""/>
        <dsp:cNvSpPr/>
      </dsp:nvSpPr>
      <dsp:spPr>
        <a:xfrm>
          <a:off x="0" y="58131"/>
          <a:ext cx="11072190" cy="5989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krobat ExtraBold"/>
              <a:ea typeface="+mn-ea"/>
              <a:cs typeface="+mn-cs"/>
            </a:rPr>
            <a:t>Численность граждан, прошедших обучение по предлагаемым ЦОПП программам – 12100 чел. :</a:t>
          </a:r>
        </a:p>
      </dsp:txBody>
      <dsp:txXfrm>
        <a:off x="17542" y="75673"/>
        <a:ext cx="11037106" cy="563842"/>
      </dsp:txXfrm>
    </dsp:sp>
    <dsp:sp modelId="{F17BBA8B-1DEA-4872-B399-2C5F2AEE9C0F}">
      <dsp:nvSpPr>
        <dsp:cNvPr id="0" name=""/>
        <dsp:cNvSpPr/>
      </dsp:nvSpPr>
      <dsp:spPr>
        <a:xfrm>
          <a:off x="1107219" y="657057"/>
          <a:ext cx="1181391" cy="562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597"/>
              </a:lnTo>
              <a:lnTo>
                <a:pt x="1181391" y="56259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A9C49-2F13-486B-AADB-FDAF5D54DD6E}">
      <dsp:nvSpPr>
        <dsp:cNvPr id="0" name=""/>
        <dsp:cNvSpPr/>
      </dsp:nvSpPr>
      <dsp:spPr>
        <a:xfrm>
          <a:off x="2288611" y="844590"/>
          <a:ext cx="8547306" cy="750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2400" kern="1200" dirty="0" smtClean="0">
              <a:latin typeface="Akrobat Bold"/>
            </a:rPr>
            <a:t> по </a:t>
          </a:r>
          <a:r>
            <a:rPr lang="ru-RU" sz="2400" kern="1200" dirty="0">
              <a:latin typeface="Akrobat Bold"/>
            </a:rPr>
            <a:t>программам СПО – </a:t>
          </a:r>
          <a:r>
            <a:rPr lang="ru-RU" sz="2400" kern="1200" dirty="0">
              <a:solidFill>
                <a:srgbClr val="FF0000"/>
              </a:solidFill>
              <a:latin typeface="Akrobat Bold"/>
            </a:rPr>
            <a:t>1000</a:t>
          </a:r>
          <a:r>
            <a:rPr lang="ru-RU" sz="2400" kern="1200" dirty="0">
              <a:latin typeface="Akrobat Bold"/>
            </a:rPr>
            <a:t> чел</a:t>
          </a:r>
        </a:p>
      </dsp:txBody>
      <dsp:txXfrm>
        <a:off x="2310582" y="866561"/>
        <a:ext cx="8503364" cy="706188"/>
      </dsp:txXfrm>
    </dsp:sp>
    <dsp:sp modelId="{C8F2FCC0-A7F3-489D-8633-07DFFD4BD44D}">
      <dsp:nvSpPr>
        <dsp:cNvPr id="0" name=""/>
        <dsp:cNvSpPr/>
      </dsp:nvSpPr>
      <dsp:spPr>
        <a:xfrm>
          <a:off x="1107219" y="657057"/>
          <a:ext cx="1144305" cy="1500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0260"/>
              </a:lnTo>
              <a:lnTo>
                <a:pt x="1144305" y="150026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974CA-F8DB-4FCF-9071-AFD4B11E6B2B}">
      <dsp:nvSpPr>
        <dsp:cNvPr id="0" name=""/>
        <dsp:cNvSpPr/>
      </dsp:nvSpPr>
      <dsp:spPr>
        <a:xfrm>
          <a:off x="2251524" y="1782252"/>
          <a:ext cx="8547306" cy="750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krobat Bold"/>
            </a:rPr>
            <a:t> по </a:t>
          </a:r>
          <a:r>
            <a:rPr lang="ru-RU" sz="2400" kern="1200" dirty="0">
              <a:latin typeface="Akrobat Bold"/>
            </a:rPr>
            <a:t>программам для школьников – </a:t>
          </a:r>
          <a:r>
            <a:rPr lang="ru-RU" sz="2400" kern="1200" dirty="0">
              <a:solidFill>
                <a:srgbClr val="FF0000"/>
              </a:solidFill>
              <a:latin typeface="Akrobat Bold"/>
            </a:rPr>
            <a:t>6000</a:t>
          </a:r>
          <a:r>
            <a:rPr lang="ru-RU" sz="2400" kern="1200" dirty="0">
              <a:latin typeface="Akrobat Bold"/>
            </a:rPr>
            <a:t> чел</a:t>
          </a:r>
        </a:p>
      </dsp:txBody>
      <dsp:txXfrm>
        <a:off x="2273495" y="1804223"/>
        <a:ext cx="8503364" cy="706188"/>
      </dsp:txXfrm>
    </dsp:sp>
    <dsp:sp modelId="{4FE59CFC-3E16-41A9-9765-54B115F15231}">
      <dsp:nvSpPr>
        <dsp:cNvPr id="0" name=""/>
        <dsp:cNvSpPr/>
      </dsp:nvSpPr>
      <dsp:spPr>
        <a:xfrm>
          <a:off x="1107219" y="657057"/>
          <a:ext cx="1144305" cy="2437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7922"/>
              </a:lnTo>
              <a:lnTo>
                <a:pt x="1144305" y="243792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953D5-5E59-475B-9805-465F92D9593F}">
      <dsp:nvSpPr>
        <dsp:cNvPr id="0" name=""/>
        <dsp:cNvSpPr/>
      </dsp:nvSpPr>
      <dsp:spPr>
        <a:xfrm>
          <a:off x="2251524" y="2719915"/>
          <a:ext cx="8547306" cy="750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Akrobat Bold"/>
            </a:rPr>
            <a:t>по программам под заказ работодателей – </a:t>
          </a:r>
          <a:r>
            <a:rPr lang="ru-RU" sz="2400" kern="1200" dirty="0">
              <a:solidFill>
                <a:srgbClr val="FF0000"/>
              </a:solidFill>
              <a:latin typeface="Akrobat Bold"/>
            </a:rPr>
            <a:t>1000</a:t>
          </a:r>
          <a:r>
            <a:rPr lang="ru-RU" sz="2400" kern="1200" dirty="0">
              <a:latin typeface="Akrobat Bold"/>
            </a:rPr>
            <a:t> чел</a:t>
          </a:r>
        </a:p>
      </dsp:txBody>
      <dsp:txXfrm>
        <a:off x="2273495" y="2741886"/>
        <a:ext cx="8503364" cy="706188"/>
      </dsp:txXfrm>
    </dsp:sp>
    <dsp:sp modelId="{622D631E-38C7-497A-94E4-A08459769FBC}">
      <dsp:nvSpPr>
        <dsp:cNvPr id="0" name=""/>
        <dsp:cNvSpPr/>
      </dsp:nvSpPr>
      <dsp:spPr>
        <a:xfrm>
          <a:off x="1107219" y="657057"/>
          <a:ext cx="1119581" cy="3375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5585"/>
              </a:lnTo>
              <a:lnTo>
                <a:pt x="1119581" y="337558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DD36F-55F2-46A8-B517-F25A8055E0D8}">
      <dsp:nvSpPr>
        <dsp:cNvPr id="0" name=""/>
        <dsp:cNvSpPr/>
      </dsp:nvSpPr>
      <dsp:spPr>
        <a:xfrm>
          <a:off x="2226800" y="3657578"/>
          <a:ext cx="8544774" cy="750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Akrobat Bold"/>
            </a:rPr>
            <a:t>по отраслевым программам – </a:t>
          </a:r>
          <a:r>
            <a:rPr lang="ru-RU" sz="2400" kern="1200" dirty="0">
              <a:solidFill>
                <a:srgbClr val="FF0000"/>
              </a:solidFill>
              <a:latin typeface="Akrobat Bold"/>
            </a:rPr>
            <a:t>1000</a:t>
          </a:r>
          <a:r>
            <a:rPr lang="ru-RU" sz="2400" kern="1200" dirty="0">
              <a:latin typeface="Akrobat Bold"/>
            </a:rPr>
            <a:t> чел</a:t>
          </a:r>
        </a:p>
      </dsp:txBody>
      <dsp:txXfrm>
        <a:off x="2248771" y="3679549"/>
        <a:ext cx="8500832" cy="706188"/>
      </dsp:txXfrm>
    </dsp:sp>
    <dsp:sp modelId="{F83B8040-F91C-4495-AD72-9483AF355D33}">
      <dsp:nvSpPr>
        <dsp:cNvPr id="0" name=""/>
        <dsp:cNvSpPr/>
      </dsp:nvSpPr>
      <dsp:spPr>
        <a:xfrm>
          <a:off x="1107219" y="657057"/>
          <a:ext cx="1131943" cy="4313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3248"/>
              </a:lnTo>
              <a:lnTo>
                <a:pt x="1131943" y="43132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04290-41E0-4D99-A631-2440113D24B4}">
      <dsp:nvSpPr>
        <dsp:cNvPr id="0" name=""/>
        <dsp:cNvSpPr/>
      </dsp:nvSpPr>
      <dsp:spPr>
        <a:xfrm>
          <a:off x="2239162" y="4595240"/>
          <a:ext cx="8553115" cy="750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Akrobat Bold"/>
            </a:rPr>
            <a:t>по программам для граждан предпенсионного возраста – </a:t>
          </a:r>
          <a:r>
            <a:rPr lang="ru-RU" sz="2400" kern="1200" dirty="0">
              <a:solidFill>
                <a:srgbClr val="FF0000"/>
              </a:solidFill>
              <a:latin typeface="Akrobat Bold"/>
            </a:rPr>
            <a:t>600</a:t>
          </a:r>
          <a:r>
            <a:rPr lang="ru-RU" sz="2400" kern="1200" dirty="0">
              <a:latin typeface="Akrobat Bold"/>
            </a:rPr>
            <a:t> чел</a:t>
          </a:r>
        </a:p>
      </dsp:txBody>
      <dsp:txXfrm>
        <a:off x="2261133" y="4617211"/>
        <a:ext cx="8509173" cy="706188"/>
      </dsp:txXfrm>
    </dsp:sp>
    <dsp:sp modelId="{55838238-ACE3-4ECF-9E53-909DFF1BB487}">
      <dsp:nvSpPr>
        <dsp:cNvPr id="0" name=""/>
        <dsp:cNvSpPr/>
      </dsp:nvSpPr>
      <dsp:spPr>
        <a:xfrm>
          <a:off x="1107219" y="657057"/>
          <a:ext cx="1131943" cy="5250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50910"/>
              </a:lnTo>
              <a:lnTo>
                <a:pt x="1131943" y="52509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07FE5-D9AA-4382-B585-8F6B2778545E}">
      <dsp:nvSpPr>
        <dsp:cNvPr id="0" name=""/>
        <dsp:cNvSpPr/>
      </dsp:nvSpPr>
      <dsp:spPr>
        <a:xfrm>
          <a:off x="2239162" y="5532903"/>
          <a:ext cx="8544774" cy="750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Akrobat Bold"/>
            </a:rPr>
            <a:t>по программам по компетенциям будущего, включая компетенции цифровой экономики – </a:t>
          </a:r>
          <a:r>
            <a:rPr lang="ru-RU" sz="2400" kern="1200" dirty="0">
              <a:solidFill>
                <a:srgbClr val="FF0000"/>
              </a:solidFill>
              <a:latin typeface="Akrobat Bold"/>
            </a:rPr>
            <a:t>2500</a:t>
          </a:r>
          <a:r>
            <a:rPr lang="ru-RU" sz="2400" kern="1200" dirty="0">
              <a:latin typeface="Akrobat Bold"/>
            </a:rPr>
            <a:t> чел</a:t>
          </a:r>
        </a:p>
      </dsp:txBody>
      <dsp:txXfrm>
        <a:off x="2261133" y="5554874"/>
        <a:ext cx="8500832" cy="706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86BAC-4918-44E8-BDDE-F57160DB4F51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06B91-9C43-4B23-9A2C-5B72D8048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77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D1C8A78-FD65-4174-ACC3-7187348580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5788"/>
            <a:ext cx="12192000" cy="39222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12185F5-52FF-46F9-B85E-B31EBB25C1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548188"/>
            <a:ext cx="3108967" cy="99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7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0296-D402-450B-BCA6-40B57585C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71309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0296-D402-450B-BCA6-40B57585C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77852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-1" y="0"/>
            <a:ext cx="757881" cy="6870031"/>
          </a:xfrm>
          <a:prstGeom prst="rect">
            <a:avLst/>
          </a:prstGeom>
          <a:solidFill>
            <a:srgbClr val="2A44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5" t="50389" r="56405" b="25538"/>
          <a:stretch/>
        </p:blipFill>
        <p:spPr>
          <a:xfrm>
            <a:off x="-1" y="6308956"/>
            <a:ext cx="2281101" cy="5490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7" t="33154" r="28562" b="33865"/>
          <a:stretch/>
        </p:blipFill>
        <p:spPr>
          <a:xfrm>
            <a:off x="757146" y="5743953"/>
            <a:ext cx="757148" cy="5589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5" t="-1" r="12751" b="50206"/>
          <a:stretch/>
        </p:blipFill>
        <p:spPr>
          <a:xfrm rot="5400000">
            <a:off x="467107" y="5249739"/>
            <a:ext cx="580080" cy="15142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80" t="74847" r="-96" b="-739"/>
          <a:stretch/>
        </p:blipFill>
        <p:spPr>
          <a:xfrm rot="5400000">
            <a:off x="67163" y="5047958"/>
            <a:ext cx="578515" cy="80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6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75079"/>
          <a:stretch/>
        </p:blipFill>
        <p:spPr>
          <a:xfrm rot="5400000">
            <a:off x="-3056075" y="3044044"/>
            <a:ext cx="6870032" cy="75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31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5" r="71442"/>
          <a:stretch/>
        </p:blipFill>
        <p:spPr>
          <a:xfrm>
            <a:off x="1" y="4234249"/>
            <a:ext cx="3481860" cy="26237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02" y="334860"/>
            <a:ext cx="3108967" cy="9906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86" b="66475"/>
          <a:stretch/>
        </p:blipFill>
        <p:spPr>
          <a:xfrm>
            <a:off x="2" y="2935788"/>
            <a:ext cx="1757405" cy="13149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6" r="56759" b="67105"/>
          <a:stretch/>
        </p:blipFill>
        <p:spPr>
          <a:xfrm>
            <a:off x="1691503" y="2935789"/>
            <a:ext cx="1834291" cy="12902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7" t="33733" r="43605" b="317"/>
          <a:stretch/>
        </p:blipFill>
        <p:spPr>
          <a:xfrm>
            <a:off x="3481861" y="4252783"/>
            <a:ext cx="3374079" cy="25866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4" t="66708" r="-178" b="317"/>
          <a:stretch/>
        </p:blipFill>
        <p:spPr>
          <a:xfrm>
            <a:off x="6868981" y="5546125"/>
            <a:ext cx="5323019" cy="129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29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0296-D402-450B-BCA6-40B57585C3ED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4" t="66708" r="-178" b="317"/>
          <a:stretch/>
        </p:blipFill>
        <p:spPr>
          <a:xfrm>
            <a:off x="6952734" y="5552304"/>
            <a:ext cx="5261233" cy="129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36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7220"/>
            <a:ext cx="12192000" cy="22807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4" t="488" r="117" b="50472"/>
          <a:stretch/>
        </p:blipFill>
        <p:spPr>
          <a:xfrm rot="5400000">
            <a:off x="-119741" y="4106527"/>
            <a:ext cx="1730826" cy="14913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5" t="50389" r="56405" b="25538"/>
          <a:stretch/>
        </p:blipFill>
        <p:spPr>
          <a:xfrm>
            <a:off x="745672" y="5168566"/>
            <a:ext cx="2281101" cy="54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67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-1" y="0"/>
            <a:ext cx="5294185" cy="6870031"/>
          </a:xfrm>
          <a:prstGeom prst="rect">
            <a:avLst/>
          </a:prstGeom>
          <a:solidFill>
            <a:srgbClr val="2A44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" t="50389" r="56405" b="-184"/>
          <a:stretch/>
        </p:blipFill>
        <p:spPr>
          <a:xfrm>
            <a:off x="-43934" y="5730669"/>
            <a:ext cx="5338119" cy="11357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6" r="56759" b="67105"/>
          <a:stretch/>
        </p:blipFill>
        <p:spPr>
          <a:xfrm>
            <a:off x="757149" y="5209392"/>
            <a:ext cx="735913" cy="5176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5" t="-1" r="12751" b="50206"/>
          <a:stretch/>
        </p:blipFill>
        <p:spPr>
          <a:xfrm rot="5400000">
            <a:off x="467108" y="4141554"/>
            <a:ext cx="580080" cy="15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01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-1" y="0"/>
            <a:ext cx="757881" cy="6870031"/>
          </a:xfrm>
          <a:prstGeom prst="rect">
            <a:avLst/>
          </a:prstGeom>
          <a:solidFill>
            <a:srgbClr val="2A44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5" t="50389" r="56405" b="25538"/>
          <a:stretch/>
        </p:blipFill>
        <p:spPr>
          <a:xfrm>
            <a:off x="-1" y="6317120"/>
            <a:ext cx="2281101" cy="5490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7" t="33154" r="28562" b="33865"/>
          <a:stretch/>
        </p:blipFill>
        <p:spPr>
          <a:xfrm>
            <a:off x="757146" y="5743953"/>
            <a:ext cx="757148" cy="5589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5" t="-1" r="12751" b="50206"/>
          <a:stretch/>
        </p:blipFill>
        <p:spPr>
          <a:xfrm rot="5400000">
            <a:off x="467107" y="5249739"/>
            <a:ext cx="580080" cy="15142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80" t="74847" r="-96" b="-739"/>
          <a:stretch/>
        </p:blipFill>
        <p:spPr>
          <a:xfrm rot="5400000">
            <a:off x="67163" y="5047958"/>
            <a:ext cx="578515" cy="80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03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1" y="-12031"/>
            <a:ext cx="5617028" cy="6870031"/>
          </a:xfrm>
          <a:prstGeom prst="rect">
            <a:avLst/>
          </a:prstGeom>
          <a:solidFill>
            <a:srgbClr val="2A44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5" t="-1" r="12751" b="50206"/>
          <a:stretch/>
        </p:blipFill>
        <p:spPr>
          <a:xfrm rot="5400000">
            <a:off x="467107" y="4675093"/>
            <a:ext cx="580080" cy="15142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6" r="56759" b="67105"/>
          <a:stretch/>
        </p:blipFill>
        <p:spPr>
          <a:xfrm>
            <a:off x="2281102" y="6340366"/>
            <a:ext cx="735913" cy="5176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5" t="50389" r="56405" b="-184"/>
          <a:stretch/>
        </p:blipFill>
        <p:spPr>
          <a:xfrm>
            <a:off x="0" y="5722280"/>
            <a:ext cx="2281101" cy="113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4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0296-D402-450B-BCA6-40B57585C3E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61F44C4-C105-42B2-A3E1-4C061F89CB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7220"/>
            <a:ext cx="12192000" cy="228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4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0296-D402-450B-BCA6-40B57585C3E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295634" y="0"/>
            <a:ext cx="6896365" cy="6870031"/>
          </a:xfrm>
          <a:prstGeom prst="rect">
            <a:avLst/>
          </a:prstGeom>
          <a:solidFill>
            <a:srgbClr val="2A44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5" t="-1" r="12751" b="50206"/>
          <a:stretch/>
        </p:blipFill>
        <p:spPr>
          <a:xfrm rot="5400000">
            <a:off x="467107" y="4675093"/>
            <a:ext cx="580080" cy="15142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6" r="56759" b="67105"/>
          <a:stretch/>
        </p:blipFill>
        <p:spPr>
          <a:xfrm>
            <a:off x="2279860" y="5721394"/>
            <a:ext cx="794296" cy="5587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5" t="50389" r="56405" b="-184"/>
          <a:stretch/>
        </p:blipFill>
        <p:spPr>
          <a:xfrm>
            <a:off x="0" y="5722280"/>
            <a:ext cx="2281101" cy="11357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4" t="74353" r="50005" b="-184"/>
          <a:stretch/>
        </p:blipFill>
        <p:spPr>
          <a:xfrm>
            <a:off x="2281101" y="6280096"/>
            <a:ext cx="3002961" cy="5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19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0296-D402-450B-BCA6-40B57585C3E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4789715" cy="6870031"/>
          </a:xfrm>
          <a:prstGeom prst="rect">
            <a:avLst/>
          </a:prstGeom>
          <a:solidFill>
            <a:srgbClr val="BACA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7" t="-2045" r="-69" b="466"/>
          <a:stretch/>
        </p:blipFill>
        <p:spPr>
          <a:xfrm>
            <a:off x="984466" y="4541186"/>
            <a:ext cx="3805249" cy="231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65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93860"/>
          <a:stretch/>
        </p:blipFill>
        <p:spPr>
          <a:xfrm rot="5400000">
            <a:off x="-3341655" y="3341656"/>
            <a:ext cx="6870032" cy="186724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186724" y="4"/>
            <a:ext cx="4162853" cy="6870031"/>
          </a:xfrm>
          <a:prstGeom prst="rect">
            <a:avLst/>
          </a:prstGeom>
          <a:solidFill>
            <a:srgbClr val="2A44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7315200" y="70347"/>
            <a:ext cx="1889211" cy="6870031"/>
          </a:xfrm>
          <a:prstGeom prst="rect">
            <a:avLst/>
          </a:prstGeom>
          <a:solidFill>
            <a:srgbClr val="BACA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93860"/>
          <a:stretch/>
        </p:blipFill>
        <p:spPr>
          <a:xfrm rot="5400000">
            <a:off x="1007924" y="3329621"/>
            <a:ext cx="6870032" cy="186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5" t="74353" r="56405" b="-184"/>
          <a:stretch/>
        </p:blipFill>
        <p:spPr>
          <a:xfrm>
            <a:off x="9339743" y="4283676"/>
            <a:ext cx="2281101" cy="58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19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75079"/>
          <a:stretch/>
        </p:blipFill>
        <p:spPr>
          <a:xfrm rot="5400000">
            <a:off x="-3056075" y="3044044"/>
            <a:ext cx="6870032" cy="7578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1" y="1277366"/>
            <a:ext cx="11655209" cy="429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78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75079"/>
          <a:stretch/>
        </p:blipFill>
        <p:spPr>
          <a:xfrm rot="5400000">
            <a:off x="-3056075" y="3044044"/>
            <a:ext cx="6870032" cy="75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1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75079"/>
          <a:stretch/>
        </p:blipFill>
        <p:spPr>
          <a:xfrm rot="5400000">
            <a:off x="-3056075" y="3044044"/>
            <a:ext cx="6870032" cy="757880"/>
          </a:xfrm>
          <a:prstGeom prst="rect">
            <a:avLst/>
          </a:prstGeom>
        </p:spPr>
      </p:pic>
      <p:grpSp>
        <p:nvGrpSpPr>
          <p:cNvPr id="6" name="Группа 5"/>
          <p:cNvGrpSpPr/>
          <p:nvPr userDrawn="1"/>
        </p:nvGrpSpPr>
        <p:grpSpPr>
          <a:xfrm>
            <a:off x="3030057" y="1123502"/>
            <a:ext cx="6464703" cy="4743941"/>
            <a:chOff x="2066781" y="1016409"/>
            <a:chExt cx="4848527" cy="4743941"/>
          </a:xfrm>
          <a:solidFill>
            <a:srgbClr val="DAE2E8">
              <a:alpha val="33000"/>
            </a:srgbClr>
          </a:solidFill>
        </p:grpSpPr>
        <p:sp>
          <p:nvSpPr>
            <p:cNvPr id="9" name="Штриховая стрелка вправо 8"/>
            <p:cNvSpPr/>
            <p:nvPr/>
          </p:nvSpPr>
          <p:spPr>
            <a:xfrm rot="16200000">
              <a:off x="3485129" y="1149436"/>
              <a:ext cx="1976110" cy="1710055"/>
            </a:xfrm>
            <a:prstGeom prst="stripedRightArrow">
              <a:avLst/>
            </a:prstGeom>
            <a:grpFill/>
            <a:ln>
              <a:solidFill>
                <a:srgbClr val="BACAD4">
                  <a:alpha val="1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0" name="Штриховая стрелка вправо 9"/>
            <p:cNvSpPr/>
            <p:nvPr/>
          </p:nvSpPr>
          <p:spPr>
            <a:xfrm flipH="1">
              <a:off x="2066781" y="2527966"/>
              <a:ext cx="1976110" cy="1710055"/>
            </a:xfrm>
            <a:prstGeom prst="stripedRightArrow">
              <a:avLst/>
            </a:prstGeom>
            <a:grpFill/>
            <a:ln>
              <a:solidFill>
                <a:srgbClr val="BACAD4">
                  <a:alpha val="1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1" name="Штриховая стрелка вправо 10"/>
            <p:cNvSpPr/>
            <p:nvPr/>
          </p:nvSpPr>
          <p:spPr>
            <a:xfrm rot="5400000">
              <a:off x="3507185" y="3917267"/>
              <a:ext cx="1976110" cy="1710055"/>
            </a:xfrm>
            <a:prstGeom prst="stripedRightArrow">
              <a:avLst/>
            </a:prstGeom>
            <a:grpFill/>
            <a:ln>
              <a:solidFill>
                <a:srgbClr val="BACAD4">
                  <a:alpha val="1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2" name="Штриховая стрелка вправо 11"/>
            <p:cNvSpPr/>
            <p:nvPr/>
          </p:nvSpPr>
          <p:spPr>
            <a:xfrm>
              <a:off x="4939198" y="2527965"/>
              <a:ext cx="1976110" cy="1710055"/>
            </a:xfrm>
            <a:prstGeom prst="stripedRightArrow">
              <a:avLst/>
            </a:prstGeom>
            <a:grpFill/>
            <a:ln>
              <a:solidFill>
                <a:srgbClr val="BACAD4">
                  <a:alpha val="1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1007126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75079"/>
          <a:stretch/>
        </p:blipFill>
        <p:spPr>
          <a:xfrm rot="5400000">
            <a:off x="-3056075" y="3044044"/>
            <a:ext cx="6870032" cy="7578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5" t="-1" b="50206"/>
          <a:stretch/>
        </p:blipFill>
        <p:spPr>
          <a:xfrm rot="5400000">
            <a:off x="641981" y="5227805"/>
            <a:ext cx="1746097" cy="1514295"/>
          </a:xfrm>
          <a:prstGeom prst="rect">
            <a:avLst/>
          </a:prstGeom>
        </p:spPr>
      </p:pic>
      <p:grpSp>
        <p:nvGrpSpPr>
          <p:cNvPr id="6" name="Группа 5"/>
          <p:cNvGrpSpPr/>
          <p:nvPr userDrawn="1"/>
        </p:nvGrpSpPr>
        <p:grpSpPr>
          <a:xfrm>
            <a:off x="3030057" y="1123502"/>
            <a:ext cx="6464703" cy="4743941"/>
            <a:chOff x="2066781" y="1016409"/>
            <a:chExt cx="4848527" cy="4743941"/>
          </a:xfrm>
          <a:solidFill>
            <a:srgbClr val="DAE2E8">
              <a:alpha val="33000"/>
            </a:srgbClr>
          </a:solidFill>
        </p:grpSpPr>
        <p:sp>
          <p:nvSpPr>
            <p:cNvPr id="9" name="Штриховая стрелка вправо 8"/>
            <p:cNvSpPr/>
            <p:nvPr/>
          </p:nvSpPr>
          <p:spPr>
            <a:xfrm rot="16200000">
              <a:off x="3485129" y="1149436"/>
              <a:ext cx="1976110" cy="1710055"/>
            </a:xfrm>
            <a:prstGeom prst="stripedRightArrow">
              <a:avLst/>
            </a:prstGeom>
            <a:grpFill/>
            <a:ln>
              <a:solidFill>
                <a:srgbClr val="BACAD4">
                  <a:alpha val="1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0" name="Штриховая стрелка вправо 9"/>
            <p:cNvSpPr/>
            <p:nvPr/>
          </p:nvSpPr>
          <p:spPr>
            <a:xfrm flipH="1">
              <a:off x="2066781" y="2527966"/>
              <a:ext cx="1976110" cy="1710055"/>
            </a:xfrm>
            <a:prstGeom prst="stripedRightArrow">
              <a:avLst/>
            </a:prstGeom>
            <a:grpFill/>
            <a:ln>
              <a:solidFill>
                <a:srgbClr val="BACAD4">
                  <a:alpha val="1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1" name="Штриховая стрелка вправо 10"/>
            <p:cNvSpPr/>
            <p:nvPr/>
          </p:nvSpPr>
          <p:spPr>
            <a:xfrm rot="5400000">
              <a:off x="3507185" y="3917267"/>
              <a:ext cx="1976110" cy="1710055"/>
            </a:xfrm>
            <a:prstGeom prst="stripedRightArrow">
              <a:avLst/>
            </a:prstGeom>
            <a:grpFill/>
            <a:ln>
              <a:solidFill>
                <a:srgbClr val="BACAD4">
                  <a:alpha val="1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2" name="Штриховая стрелка вправо 11"/>
            <p:cNvSpPr/>
            <p:nvPr/>
          </p:nvSpPr>
          <p:spPr>
            <a:xfrm>
              <a:off x="4939198" y="2527965"/>
              <a:ext cx="1976110" cy="1710055"/>
            </a:xfrm>
            <a:prstGeom prst="stripedRightArrow">
              <a:avLst/>
            </a:prstGeom>
            <a:grpFill/>
            <a:ln>
              <a:solidFill>
                <a:srgbClr val="BACAD4">
                  <a:alpha val="1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316159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0296-D402-450B-BCA6-40B57585C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7427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0296-D402-450B-BCA6-40B57585C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87766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0296-D402-450B-BCA6-40B57585C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67589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0296-D402-450B-BCA6-40B57585C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2063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0296-D402-450B-BCA6-40B57585C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03953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0296-D402-450B-BCA6-40B57585C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84487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0296-D402-450B-BCA6-40B57585C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86644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80296-D402-450B-BCA6-40B57585C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9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65" r:id="rId14"/>
    <p:sldLayoutId id="2147483666" r:id="rId15"/>
    <p:sldLayoutId id="2147483680" r:id="rId16"/>
    <p:sldLayoutId id="2147483669" r:id="rId17"/>
    <p:sldLayoutId id="2147483674" r:id="rId18"/>
    <p:sldLayoutId id="2147483670" r:id="rId19"/>
    <p:sldLayoutId id="2147483675" r:id="rId20"/>
    <p:sldLayoutId id="2147483677" r:id="rId21"/>
    <p:sldLayoutId id="2147483668" r:id="rId22"/>
    <p:sldLayoutId id="2147483678" r:id="rId23"/>
    <p:sldLayoutId id="2147483679" r:id="rId24"/>
    <p:sldLayoutId id="2147483673" r:id="rId25"/>
    <p:sldLayoutId id="2147483672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24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33535" y="521390"/>
            <a:ext cx="5791715" cy="2793310"/>
          </a:xfrm>
        </p:spPr>
        <p:txBody>
          <a:bodyPr anchor="ctr">
            <a:noAutofit/>
          </a:bodyPr>
          <a:lstStyle/>
          <a:p>
            <a:r>
              <a:rPr lang="ru-RU" sz="3600" b="1" spc="100" dirty="0">
                <a:solidFill>
                  <a:schemeClr val="bg2">
                    <a:lumMod val="50000"/>
                  </a:schemeClr>
                </a:solidFill>
                <a:latin typeface="Akrobat Bold" panose="00000800000000000000" charset="-52"/>
              </a:rPr>
              <a:t>ЦЕНТР ОПЕРЕЖАЮЩЕЙ ПРОФЕССИОНАЛЬНОЙ</a:t>
            </a:r>
            <a:br>
              <a:rPr lang="ru-RU" sz="3600" b="1" spc="100" dirty="0">
                <a:solidFill>
                  <a:schemeClr val="bg2">
                    <a:lumMod val="50000"/>
                  </a:schemeClr>
                </a:solidFill>
                <a:latin typeface="Akrobat Bold" panose="00000800000000000000" charset="-52"/>
              </a:rPr>
            </a:br>
            <a:r>
              <a:rPr lang="ru-RU" sz="3600" b="1" spc="100" dirty="0">
                <a:solidFill>
                  <a:schemeClr val="bg2">
                    <a:lumMod val="50000"/>
                  </a:schemeClr>
                </a:solidFill>
                <a:latin typeface="Akrobat Bold" panose="00000800000000000000" charset="-52"/>
              </a:rPr>
              <a:t>ПОДГОТОВКИ КАДРОВ </a:t>
            </a:r>
            <a:br>
              <a:rPr lang="ru-RU" sz="3600" b="1" spc="100" dirty="0">
                <a:solidFill>
                  <a:schemeClr val="bg2">
                    <a:lumMod val="50000"/>
                  </a:schemeClr>
                </a:solidFill>
                <a:latin typeface="Akrobat Bold" panose="00000800000000000000" charset="-52"/>
              </a:rPr>
            </a:br>
            <a:r>
              <a:rPr lang="ru-RU" sz="3600" b="1" spc="100" dirty="0">
                <a:solidFill>
                  <a:schemeClr val="bg2">
                    <a:lumMod val="50000"/>
                  </a:schemeClr>
                </a:solidFill>
                <a:latin typeface="Akrobat Bold" panose="00000800000000000000" charset="-52"/>
              </a:rPr>
              <a:t>РЕСПУБЛИКИ ДАГЕСТАН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99087" y="4253391"/>
            <a:ext cx="5120640" cy="1012780"/>
          </a:xfrm>
        </p:spPr>
        <p:txBody>
          <a:bodyPr anchor="b">
            <a:noAutofit/>
          </a:bodyPr>
          <a:lstStyle/>
          <a:p>
            <a:pPr algn="r"/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krobat Bold" panose="00000800000000000000" charset="-52"/>
              </a:rPr>
              <a:t>Раджабова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krobat Bold" panose="00000800000000000000" charset="-52"/>
              </a:rPr>
              <a:t>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Akrobat Bold" panose="00000800000000000000" charset="-52"/>
              </a:rPr>
              <a:t>Дженнет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Akrobat Bold" panose="00000800000000000000" charset="-52"/>
              </a:rPr>
              <a:t>Абуталибовна</a:t>
            </a:r>
            <a:endParaRPr lang="ru-RU" sz="1800" dirty="0">
              <a:solidFill>
                <a:schemeClr val="bg2">
                  <a:lumMod val="50000"/>
                </a:schemeClr>
              </a:solidFill>
              <a:latin typeface="Akrobat Bold" panose="00000800000000000000" charset="-52"/>
            </a:endParaRPr>
          </a:p>
          <a:p>
            <a:pPr algn="r"/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krobat Bold" panose="00000800000000000000" charset="-52"/>
              </a:rPr>
              <a:t>руководитель ЦОПП РД</a:t>
            </a:r>
            <a:endParaRPr lang="ru-RU" sz="1800" dirty="0">
              <a:solidFill>
                <a:schemeClr val="bg2">
                  <a:lumMod val="50000"/>
                </a:schemeClr>
              </a:solidFill>
              <a:latin typeface="Akrobat Bold" panose="00000800000000000000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6AA2BA2-61A0-4BA4-9CFF-83A99FCF1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703" y="521390"/>
            <a:ext cx="3029617" cy="18154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5B6D5D0-8B89-4112-BF21-D9113ED07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5295"/>
            <a:ext cx="4685555" cy="237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299731FF-266A-496A-827D-18760ABE6D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" y="4080799"/>
            <a:ext cx="5591172" cy="1407795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bg1"/>
                </a:solidFill>
                <a:latin typeface="Akrobat ExtraBold" charset="0"/>
                <a:ea typeface="+mn-ea"/>
                <a:cs typeface="+mn-cs"/>
              </a:rPr>
              <a:t>ПЕРЕЧЕНЬ ПОРУЧЕНИЙ ПРЕЗИДЕНТА РФ </a:t>
            </a:r>
            <a:br>
              <a:rPr lang="ru-RU" sz="2700" b="1" dirty="0">
                <a:solidFill>
                  <a:schemeClr val="bg1"/>
                </a:solidFill>
                <a:latin typeface="Akrobat ExtraBold" charset="0"/>
                <a:ea typeface="+mn-ea"/>
                <a:cs typeface="+mn-cs"/>
              </a:rPr>
            </a:br>
            <a:r>
              <a:rPr lang="ru-RU" sz="2700" b="1" dirty="0">
                <a:solidFill>
                  <a:schemeClr val="bg1"/>
                </a:solidFill>
                <a:latin typeface="Akrobat ExtraBold" charset="0"/>
                <a:ea typeface="+mn-ea"/>
                <a:cs typeface="+mn-cs"/>
              </a:rPr>
              <a:t>ПО ИТОГАМ РАБОЧЕЙ ПОЕЗДКИ В СВЕРДЛОВСКУЮ ОБЛАСТЬ</a:t>
            </a:r>
            <a:br>
              <a:rPr lang="ru-RU" sz="2700" b="1" dirty="0">
                <a:solidFill>
                  <a:schemeClr val="bg1"/>
                </a:solidFill>
                <a:latin typeface="Akrobat ExtraBold" charset="0"/>
                <a:ea typeface="+mn-ea"/>
                <a:cs typeface="+mn-cs"/>
              </a:rPr>
            </a:br>
            <a:r>
              <a:rPr lang="ru-RU" sz="2700" b="1" dirty="0" smtClean="0">
                <a:solidFill>
                  <a:schemeClr val="bg1"/>
                </a:solidFill>
                <a:latin typeface="Akrobat ExtraBold" charset="0"/>
                <a:ea typeface="+mn-ea"/>
                <a:cs typeface="+mn-cs"/>
              </a:rPr>
              <a:t>         </a:t>
            </a:r>
            <a:r>
              <a:rPr lang="ru-RU" sz="2000" b="1" dirty="0" smtClean="0">
                <a:solidFill>
                  <a:schemeClr val="bg1"/>
                </a:solidFill>
                <a:latin typeface="Akrobat ExtraBold" charset="0"/>
                <a:ea typeface="+mn-ea"/>
                <a:cs typeface="+mn-cs"/>
              </a:rPr>
              <a:t>(</a:t>
            </a:r>
            <a:r>
              <a:rPr lang="ru-RU" sz="2000" b="1" dirty="0" smtClean="0">
                <a:solidFill>
                  <a:schemeClr val="bg1"/>
                </a:solidFill>
                <a:latin typeface="Akrobat Bold" panose="00000800000000000000" pitchFamily="50" charset="-52"/>
              </a:rPr>
              <a:t>6 </a:t>
            </a:r>
            <a:r>
              <a:rPr lang="ru-RU" sz="2000" b="1" dirty="0">
                <a:solidFill>
                  <a:schemeClr val="bg1"/>
                </a:solidFill>
                <a:latin typeface="Akrobat Bold" panose="00000800000000000000" pitchFamily="50" charset="-52"/>
              </a:rPr>
              <a:t>апреля 2018 года, </a:t>
            </a:r>
            <a:r>
              <a:rPr lang="ru-RU" sz="2000" b="1" dirty="0" smtClean="0">
                <a:solidFill>
                  <a:schemeClr val="bg1"/>
                </a:solidFill>
                <a:latin typeface="Akrobat Bold" panose="00000800000000000000" pitchFamily="50" charset="-52"/>
              </a:rPr>
              <a:t>Пр-580</a:t>
            </a:r>
            <a:r>
              <a:rPr lang="ru-RU" sz="2000" b="1" dirty="0">
                <a:solidFill>
                  <a:schemeClr val="bg1"/>
                </a:solidFill>
                <a:latin typeface="Akrobat Bold" panose="00000800000000000000" pitchFamily="50" charset="-52"/>
              </a:rPr>
              <a:t>, </a:t>
            </a:r>
            <a:r>
              <a:rPr lang="ru-RU" sz="2000" b="1" dirty="0" smtClean="0">
                <a:solidFill>
                  <a:schemeClr val="bg1"/>
                </a:solidFill>
                <a:latin typeface="Akrobat Bold" panose="00000800000000000000" pitchFamily="50" charset="-52"/>
              </a:rPr>
              <a:t>П.1в</a:t>
            </a:r>
            <a:r>
              <a:rPr lang="ru-RU" sz="2000" b="1" dirty="0">
                <a:solidFill>
                  <a:schemeClr val="bg1"/>
                </a:solidFill>
                <a:latin typeface="Akrobat Bold" panose="00000800000000000000" pitchFamily="50" charset="-52"/>
              </a:rPr>
              <a:t>)</a:t>
            </a:r>
            <a:br>
              <a:rPr lang="ru-RU" sz="2000" b="1" dirty="0">
                <a:solidFill>
                  <a:schemeClr val="bg1"/>
                </a:solidFill>
                <a:latin typeface="Akrobat Bold" panose="00000800000000000000" pitchFamily="50" charset="-52"/>
              </a:rPr>
            </a:br>
            <a:endParaRPr lang="ru-RU" sz="2000" b="1" dirty="0">
              <a:solidFill>
                <a:schemeClr val="bg1"/>
              </a:solidFill>
              <a:latin typeface="Akrobat ExtraBold" charset="0"/>
              <a:ea typeface="+mn-ea"/>
              <a:cs typeface="+mn-cs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AFC1CCE8-CFD4-4E8A-A5AD-01B0DC43565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85981" y="279389"/>
            <a:ext cx="6506019" cy="6575422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Clr>
                <a:srgbClr val="C3232D"/>
              </a:buClr>
              <a:buNone/>
            </a:pPr>
            <a:r>
              <a:rPr lang="ru-RU" sz="2400" b="1" dirty="0">
                <a:solidFill>
                  <a:srgbClr val="1F3D85"/>
                </a:solidFill>
                <a:latin typeface="Akrobat Bold" panose="00000800000000000000" pitchFamily="50" charset="-52"/>
              </a:rPr>
              <a:t>Создание </a:t>
            </a:r>
            <a:r>
              <a:rPr lang="ru-RU" sz="2400" b="1" dirty="0">
                <a:solidFill>
                  <a:srgbClr val="FF0000"/>
                </a:solidFill>
                <a:latin typeface="Akrobat Bold" panose="00000800000000000000" pitchFamily="50" charset="-52"/>
              </a:rPr>
              <a:t>центров опережающей профессиональной подготовки</a:t>
            </a:r>
            <a:r>
              <a:rPr lang="ru-RU" sz="2400" b="1" dirty="0">
                <a:solidFill>
                  <a:srgbClr val="1F3D85"/>
                </a:solidFill>
                <a:latin typeface="Akrobat Bold" panose="00000800000000000000" pitchFamily="50" charset="-52"/>
              </a:rPr>
              <a:t> предусмотрев предоставление им возможности: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C3232D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1F3D85"/>
                </a:solidFill>
                <a:latin typeface="Akrobat Bold" panose="00000800000000000000" pitchFamily="50" charset="-52"/>
              </a:rPr>
              <a:t>использования совместно с другими ПОО современного оборудования для подготовки, переподготовки и повышения квалификации граждан по наиболее востребованным и перспективным профессиям на уровне, соответствующем стандартам «Ворлдскиллс», в том числе по программе ускоренного обучения;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C3232D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1F3D85"/>
                </a:solidFill>
                <a:latin typeface="Akrobat Bold" panose="00000800000000000000" pitchFamily="50" charset="-52"/>
              </a:rPr>
              <a:t>реализации программ повышения квалификации педагогов и мастеров производственного обучения ПОО;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C3232D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1F3D85"/>
                </a:solidFill>
                <a:latin typeface="Akrobat Bold" panose="00000800000000000000" pitchFamily="50" charset="-52"/>
              </a:rPr>
              <a:t>проведения демонстрационного экзамена по стандартам «Ворлдскиллс» для лиц, освоивших образовательные программы СПО;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C3232D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1F3D85"/>
                </a:solidFill>
                <a:latin typeface="Akrobat Bold" panose="00000800000000000000" pitchFamily="50" charset="-52"/>
              </a:rPr>
              <a:t>осуществления мероприятий по профессиональной ориентации лиц, обучающихся в общеобразовательных организациях, а также обучения их первой профессии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9E2103D-2C50-4ACF-B4C5-F7FBF5B90A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14021" y="6318000"/>
            <a:ext cx="2743200" cy="540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  1  </a:t>
            </a:r>
            <a:endParaRPr lang="ru-RU" sz="3200" b="1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C8A36343-B814-4265-99A4-D30EA6098FE5}"/>
              </a:ext>
            </a:extLst>
          </p:cNvPr>
          <p:cNvCxnSpPr>
            <a:cxnSpLocks/>
          </p:cNvCxnSpPr>
          <p:nvPr/>
        </p:nvCxnSpPr>
        <p:spPr>
          <a:xfrm>
            <a:off x="94808" y="5167312"/>
            <a:ext cx="54963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Картинки по запросу &quot;путин&quot;">
            <a:extLst>
              <a:ext uri="{FF2B5EF4-FFF2-40B4-BE49-F238E27FC236}">
                <a16:creationId xmlns="" xmlns:a16="http://schemas.microsoft.com/office/drawing/2014/main" id="{C0720CC9-66B7-4630-9D35-734E847CF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91173" cy="374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339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="" xmlns:a16="http://schemas.microsoft.com/office/drawing/2014/main" id="{370943FA-BEDA-4A7D-8F84-ADFD87EE6F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361360"/>
              </p:ext>
            </p:extLst>
          </p:nvPr>
        </p:nvGraphicFramePr>
        <p:xfrm>
          <a:off x="814683" y="123825"/>
          <a:ext cx="11253492" cy="673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1">
            <a:extLst>
              <a:ext uri="{FF2B5EF4-FFF2-40B4-BE49-F238E27FC236}">
                <a16:creationId xmlns="" xmlns:a16="http://schemas.microsoft.com/office/drawing/2014/main" id="{F9E2103D-2C50-4ACF-B4C5-F7FBF5B90ACF}"/>
              </a:ext>
            </a:extLst>
          </p:cNvPr>
          <p:cNvSpPr txBox="1">
            <a:spLocks/>
          </p:cNvSpPr>
          <p:nvPr/>
        </p:nvSpPr>
        <p:spPr>
          <a:xfrm>
            <a:off x="9214021" y="6318000"/>
            <a:ext cx="2743200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tx1"/>
                </a:solidFill>
              </a:rPr>
              <a:t>  2  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6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FA3B074D-5BAE-4117-9BF7-FBD9663B6F06}"/>
              </a:ext>
            </a:extLst>
          </p:cNvPr>
          <p:cNvGrpSpPr/>
          <p:nvPr/>
        </p:nvGrpSpPr>
        <p:grpSpPr>
          <a:xfrm>
            <a:off x="464083" y="1359818"/>
            <a:ext cx="11263834" cy="4793187"/>
            <a:chOff x="-1930448" y="1689384"/>
            <a:chExt cx="13767931" cy="7264826"/>
          </a:xfrm>
        </p:grpSpPr>
        <p:sp>
          <p:nvSpPr>
            <p:cNvPr id="3" name="object 74">
              <a:extLst>
                <a:ext uri="{FF2B5EF4-FFF2-40B4-BE49-F238E27FC236}">
                  <a16:creationId xmlns="" xmlns:a16="http://schemas.microsoft.com/office/drawing/2014/main" id="{65B672E1-7359-44EF-ADBF-F42EAC971DAA}"/>
                </a:ext>
              </a:extLst>
            </p:cNvPr>
            <p:cNvSpPr/>
            <p:nvPr/>
          </p:nvSpPr>
          <p:spPr>
            <a:xfrm>
              <a:off x="1427352" y="7021982"/>
              <a:ext cx="231647" cy="3124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="" xmlns:a16="http://schemas.microsoft.com/office/drawing/2014/main" id="{AB8EA138-2601-4746-A8DD-0415151DBCCC}"/>
                </a:ext>
              </a:extLst>
            </p:cNvPr>
            <p:cNvCxnSpPr>
              <a:stCxn id="40" idx="0"/>
              <a:endCxn id="42" idx="4"/>
            </p:cNvCxnSpPr>
            <p:nvPr/>
          </p:nvCxnSpPr>
          <p:spPr>
            <a:xfrm flipH="1" flipV="1">
              <a:off x="10150330" y="4319806"/>
              <a:ext cx="1" cy="1883022"/>
            </a:xfrm>
            <a:prstGeom prst="line">
              <a:avLst/>
            </a:prstGeom>
            <a:ln>
              <a:solidFill>
                <a:srgbClr val="00B0F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>
              <a:extLst>
                <a:ext uri="{FF2B5EF4-FFF2-40B4-BE49-F238E27FC236}">
                  <a16:creationId xmlns="" xmlns:a16="http://schemas.microsoft.com/office/drawing/2014/main" id="{230E429B-172D-4F38-82C6-FA6EBD891921}"/>
                </a:ext>
              </a:extLst>
            </p:cNvPr>
            <p:cNvCxnSpPr>
              <a:endCxn id="38" idx="0"/>
            </p:cNvCxnSpPr>
            <p:nvPr/>
          </p:nvCxnSpPr>
          <p:spPr>
            <a:xfrm>
              <a:off x="449168" y="4331478"/>
              <a:ext cx="69792" cy="1897869"/>
            </a:xfrm>
            <a:prstGeom prst="line">
              <a:avLst/>
            </a:prstGeom>
            <a:ln>
              <a:solidFill>
                <a:srgbClr val="00B0F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9A0B474A-239E-4C71-BC51-81776E9C879A}"/>
                </a:ext>
              </a:extLst>
            </p:cNvPr>
            <p:cNvSpPr txBox="1"/>
            <p:nvPr/>
          </p:nvSpPr>
          <p:spPr>
            <a:xfrm>
              <a:off x="10405128" y="5861826"/>
              <a:ext cx="1411288" cy="50802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Calibri" panose="020F0502020204030204"/>
                </a:rPr>
                <a:t>Власть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8B51948-7D48-4ED1-9B60-BB531A377E10}"/>
                </a:ext>
              </a:extLst>
            </p:cNvPr>
            <p:cNvSpPr txBox="1"/>
            <p:nvPr/>
          </p:nvSpPr>
          <p:spPr>
            <a:xfrm>
              <a:off x="-1147501" y="4261645"/>
              <a:ext cx="2067331" cy="5080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Calibri" panose="020F0502020204030204"/>
                </a:rPr>
                <a:t>Вузы, СПО</a:t>
              </a:r>
              <a:endParaRPr lang="ru-RU" sz="12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09A43D44-B2FE-401C-AE47-6EB74040B56A}"/>
                </a:ext>
              </a:extLst>
            </p:cNvPr>
            <p:cNvSpPr txBox="1"/>
            <p:nvPr/>
          </p:nvSpPr>
          <p:spPr>
            <a:xfrm>
              <a:off x="-914877" y="5711149"/>
              <a:ext cx="1602082" cy="5080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Calibri" panose="020F0502020204030204"/>
                </a:rPr>
                <a:t>Человек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4B8099B4-A1BE-48F8-A023-6E3451121A5E}"/>
                </a:ext>
              </a:extLst>
            </p:cNvPr>
            <p:cNvSpPr txBox="1"/>
            <p:nvPr/>
          </p:nvSpPr>
          <p:spPr>
            <a:xfrm>
              <a:off x="7954775" y="1689384"/>
              <a:ext cx="3301037" cy="8863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ru-RU" sz="1600" b="1" cap="all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/>
                </a:rPr>
                <a:t>Кооперация</a:t>
              </a:r>
            </a:p>
            <a:p>
              <a:pPr algn="r">
                <a:defRPr/>
              </a:pPr>
              <a:r>
                <a:rPr lang="ru-RU" sz="1600" b="1" cap="all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/>
                </a:rPr>
                <a:t>БИЗНЕСА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27132CE-E524-4438-A4C5-78075C4942CB}"/>
                </a:ext>
              </a:extLst>
            </p:cNvPr>
            <p:cNvSpPr txBox="1"/>
            <p:nvPr/>
          </p:nvSpPr>
          <p:spPr>
            <a:xfrm>
              <a:off x="9004333" y="8067892"/>
              <a:ext cx="2420762" cy="8863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ru-RU" sz="1600" b="1" cap="all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/>
                </a:rPr>
                <a:t>Открытость</a:t>
              </a:r>
            </a:p>
            <a:p>
              <a:pPr algn="r">
                <a:defRPr/>
              </a:pPr>
              <a:r>
                <a:rPr lang="ru-RU" sz="1600" b="1" cap="all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/>
                </a:rPr>
                <a:t>Доступность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C318664-8656-4801-A54F-8CC17D3F0496}"/>
                </a:ext>
              </a:extLst>
            </p:cNvPr>
            <p:cNvSpPr txBox="1"/>
            <p:nvPr/>
          </p:nvSpPr>
          <p:spPr>
            <a:xfrm>
              <a:off x="-1930448" y="1689384"/>
              <a:ext cx="5127566" cy="8863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 cap="all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/>
                </a:rPr>
                <a:t>Сетевой принцип</a:t>
              </a:r>
            </a:p>
            <a:p>
              <a:pPr algn="ctr">
                <a:defRPr/>
              </a:pPr>
              <a:r>
                <a:rPr lang="ru-RU" sz="1600" b="1" cap="all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/>
                </a:rPr>
                <a:t>взаимодействия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0482121-C23A-4B47-9CBB-DBFFBFA7BD91}"/>
                </a:ext>
              </a:extLst>
            </p:cNvPr>
            <p:cNvSpPr txBox="1"/>
            <p:nvPr/>
          </p:nvSpPr>
          <p:spPr>
            <a:xfrm>
              <a:off x="-372932" y="8067891"/>
              <a:ext cx="3917184" cy="8863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b="1" cap="all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/>
                </a:rPr>
                <a:t>Востребованность</a:t>
              </a:r>
            </a:p>
            <a:p>
              <a:pPr>
                <a:defRPr/>
              </a:pPr>
              <a:r>
                <a:rPr lang="ru-RU" sz="1600" b="1" cap="all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/>
                </a:rPr>
                <a:t>Самореализация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BCAFCDB-9D93-4D30-A380-807E3A6B4D93}"/>
                </a:ext>
              </a:extLst>
            </p:cNvPr>
            <p:cNvSpPr txBox="1"/>
            <p:nvPr/>
          </p:nvSpPr>
          <p:spPr>
            <a:xfrm>
              <a:off x="6345739" y="3013939"/>
              <a:ext cx="2856757" cy="640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088" b="1" dirty="0">
                  <a:solidFill>
                    <a:prstClr val="black"/>
                  </a:solidFill>
                  <a:latin typeface="Calibri" panose="020F0502020204030204"/>
                </a:rPr>
                <a:t>Заказ на кадры, компетенции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ADDC5055-6468-4536-9638-53CC515DFCAB}"/>
                </a:ext>
              </a:extLst>
            </p:cNvPr>
            <p:cNvSpPr txBox="1"/>
            <p:nvPr/>
          </p:nvSpPr>
          <p:spPr>
            <a:xfrm>
              <a:off x="4075100" y="3871870"/>
              <a:ext cx="2467800" cy="4156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Calibri" panose="020F0502020204030204"/>
                </a:rPr>
                <a:t>НОВЫЕ РЫНКИ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7F397178-195C-4554-B5A0-97A6641738FE}"/>
                </a:ext>
              </a:extLst>
            </p:cNvPr>
            <p:cNvSpPr txBox="1"/>
            <p:nvPr/>
          </p:nvSpPr>
          <p:spPr>
            <a:xfrm>
              <a:off x="6670756" y="4859358"/>
              <a:ext cx="3224777" cy="6927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Calibri" panose="020F0502020204030204"/>
                </a:rPr>
                <a:t>КОНЦЕНТРАЦИЯ ЧЕЛОВЕЧЕСКОГО КАПИТАЛА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C332341-18F1-49A9-AC4F-96D834A237F0}"/>
                </a:ext>
              </a:extLst>
            </p:cNvPr>
            <p:cNvSpPr txBox="1"/>
            <p:nvPr/>
          </p:nvSpPr>
          <p:spPr>
            <a:xfrm>
              <a:off x="4352419" y="6577569"/>
              <a:ext cx="2472577" cy="6927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Calibri" panose="020F0502020204030204"/>
                </a:rPr>
                <a:t>ВОСТРЕБОВАННЫЕ СПЕЦИАЛИСТЫ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8E8E556A-464E-49E8-8F72-0140787D32B9}"/>
                </a:ext>
              </a:extLst>
            </p:cNvPr>
            <p:cNvSpPr txBox="1"/>
            <p:nvPr/>
          </p:nvSpPr>
          <p:spPr>
            <a:xfrm>
              <a:off x="913008" y="5912757"/>
              <a:ext cx="2205137" cy="389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088" b="1" dirty="0">
                  <a:solidFill>
                    <a:prstClr val="black"/>
                  </a:solidFill>
                  <a:latin typeface="Calibri" panose="020F0502020204030204"/>
                </a:rPr>
                <a:t>Цифровой профиль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186747EE-3E0C-4518-9401-607D9A092B2E}"/>
                </a:ext>
              </a:extLst>
            </p:cNvPr>
            <p:cNvSpPr txBox="1"/>
            <p:nvPr/>
          </p:nvSpPr>
          <p:spPr>
            <a:xfrm>
              <a:off x="1905674" y="5106749"/>
              <a:ext cx="2372616" cy="4156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Calibri" panose="020F0502020204030204"/>
                </a:rPr>
                <a:t>ТРУДОУСТРОЙСТВО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F1387F2-9B79-43AC-86DC-95B9988281F2}"/>
                </a:ext>
              </a:extLst>
            </p:cNvPr>
            <p:cNvSpPr txBox="1"/>
            <p:nvPr/>
          </p:nvSpPr>
          <p:spPr>
            <a:xfrm>
              <a:off x="1808480" y="3038179"/>
              <a:ext cx="2464362" cy="640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088" b="1" dirty="0">
                  <a:solidFill>
                    <a:prstClr val="black"/>
                  </a:solidFill>
                  <a:latin typeface="Calibri" panose="020F0502020204030204"/>
                </a:rPr>
                <a:t>Образовательные программы</a:t>
              </a:r>
            </a:p>
          </p:txBody>
        </p:sp>
        <p:grpSp>
          <p:nvGrpSpPr>
            <p:cNvPr id="20" name="Группа 1028">
              <a:extLst>
                <a:ext uri="{FF2B5EF4-FFF2-40B4-BE49-F238E27FC236}">
                  <a16:creationId xmlns="" xmlns:a16="http://schemas.microsoft.com/office/drawing/2014/main" id="{3D720531-6C94-4679-A53A-5D50B3D510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33862" y="2559268"/>
              <a:ext cx="1110790" cy="1079500"/>
              <a:chOff x="3029988" y="1454550"/>
              <a:chExt cx="1109671" cy="1080000"/>
            </a:xfrm>
          </p:grpSpPr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="" xmlns:a16="http://schemas.microsoft.com/office/drawing/2014/main" id="{524292F1-04CD-4897-9DC5-C8EDE59AC905}"/>
                  </a:ext>
                </a:extLst>
              </p:cNvPr>
              <p:cNvCxnSpPr/>
              <p:nvPr/>
            </p:nvCxnSpPr>
            <p:spPr>
              <a:xfrm flipV="1">
                <a:off x="3029988" y="1454550"/>
                <a:ext cx="0" cy="1080000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>
                <a:extLst>
                  <a:ext uri="{FF2B5EF4-FFF2-40B4-BE49-F238E27FC236}">
                    <a16:creationId xmlns="" xmlns:a16="http://schemas.microsoft.com/office/drawing/2014/main" id="{092BF31B-5354-40F8-81EA-C5C21163AFB4}"/>
                  </a:ext>
                </a:extLst>
              </p:cNvPr>
              <p:cNvCxnSpPr/>
              <p:nvPr/>
            </p:nvCxnSpPr>
            <p:spPr>
              <a:xfrm>
                <a:off x="3059660" y="1455586"/>
                <a:ext cx="1079999" cy="0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Группа 70">
              <a:extLst>
                <a:ext uri="{FF2B5EF4-FFF2-40B4-BE49-F238E27FC236}">
                  <a16:creationId xmlns="" xmlns:a16="http://schemas.microsoft.com/office/drawing/2014/main" id="{A703D163-6D02-4052-A187-E8E2D643590E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9992376" y="2525137"/>
              <a:ext cx="1079500" cy="1081087"/>
              <a:chOff x="3528290" y="1454550"/>
              <a:chExt cx="1080000" cy="1080000"/>
            </a:xfrm>
          </p:grpSpPr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="" xmlns:a16="http://schemas.microsoft.com/office/drawing/2014/main" id="{67DD1644-DBFE-4240-86D8-DE075518C065}"/>
                  </a:ext>
                </a:extLst>
              </p:cNvPr>
              <p:cNvCxnSpPr/>
              <p:nvPr/>
            </p:nvCxnSpPr>
            <p:spPr>
              <a:xfrm flipV="1">
                <a:off x="3528290" y="1454550"/>
                <a:ext cx="0" cy="1080000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="" xmlns:a16="http://schemas.microsoft.com/office/drawing/2014/main" id="{49229767-3778-4C9B-96A6-A86AD4C0AD0A}"/>
                  </a:ext>
                </a:extLst>
              </p:cNvPr>
              <p:cNvCxnSpPr/>
              <p:nvPr/>
            </p:nvCxnSpPr>
            <p:spPr>
              <a:xfrm>
                <a:off x="3528291" y="1446620"/>
                <a:ext cx="1080000" cy="0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Группа 73">
              <a:extLst>
                <a:ext uri="{FF2B5EF4-FFF2-40B4-BE49-F238E27FC236}">
                  <a16:creationId xmlns="" xmlns:a16="http://schemas.microsoft.com/office/drawing/2014/main" id="{B0CFF74F-4DE5-4DAF-A0B0-9F331EB5A15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9991584" y="6883618"/>
              <a:ext cx="1119187" cy="1079500"/>
              <a:chOff x="3528290" y="1454550"/>
              <a:chExt cx="1080000" cy="1080000"/>
            </a:xfrm>
          </p:grpSpPr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="" xmlns:a16="http://schemas.microsoft.com/office/drawing/2014/main" id="{3999148E-A6A1-4899-83ED-E2FBD5D81014}"/>
                  </a:ext>
                </a:extLst>
              </p:cNvPr>
              <p:cNvCxnSpPr/>
              <p:nvPr/>
            </p:nvCxnSpPr>
            <p:spPr>
              <a:xfrm flipV="1">
                <a:off x="3520630" y="1454550"/>
                <a:ext cx="0" cy="1080000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>
                <a:extLst>
                  <a:ext uri="{FF2B5EF4-FFF2-40B4-BE49-F238E27FC236}">
                    <a16:creationId xmlns="" xmlns:a16="http://schemas.microsoft.com/office/drawing/2014/main" id="{0EFE3807-0886-4BCF-8D2C-FD96A4B810A6}"/>
                  </a:ext>
                </a:extLst>
              </p:cNvPr>
              <p:cNvCxnSpPr/>
              <p:nvPr/>
            </p:nvCxnSpPr>
            <p:spPr>
              <a:xfrm>
                <a:off x="3528290" y="1454550"/>
                <a:ext cx="1080000" cy="0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Группа 76">
              <a:extLst>
                <a:ext uri="{FF2B5EF4-FFF2-40B4-BE49-F238E27FC236}">
                  <a16:creationId xmlns="" xmlns:a16="http://schemas.microsoft.com/office/drawing/2014/main" id="{6B212CA8-7642-45D4-B5E5-4AF8A90376A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-440563" y="6884477"/>
              <a:ext cx="1120441" cy="1156598"/>
              <a:chOff x="3495428" y="860124"/>
              <a:chExt cx="1119312" cy="1155435"/>
            </a:xfrm>
          </p:grpSpPr>
          <p:cxnSp>
            <p:nvCxnSpPr>
              <p:cNvPr id="46" name="Прямая соединительная линия 45">
                <a:extLst>
                  <a:ext uri="{FF2B5EF4-FFF2-40B4-BE49-F238E27FC236}">
                    <a16:creationId xmlns="" xmlns:a16="http://schemas.microsoft.com/office/drawing/2014/main" id="{F33A349C-8B9C-4E39-952E-1F240E192DF0}"/>
                  </a:ext>
                </a:extLst>
              </p:cNvPr>
              <p:cNvCxnSpPr/>
              <p:nvPr/>
            </p:nvCxnSpPr>
            <p:spPr>
              <a:xfrm flipV="1">
                <a:off x="3495428" y="935559"/>
                <a:ext cx="0" cy="1080000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>
                <a:extLst>
                  <a:ext uri="{FF2B5EF4-FFF2-40B4-BE49-F238E27FC236}">
                    <a16:creationId xmlns="" xmlns:a16="http://schemas.microsoft.com/office/drawing/2014/main" id="{8B84A1B3-E944-49EC-9FCB-95304B6B9646}"/>
                  </a:ext>
                </a:extLst>
              </p:cNvPr>
              <p:cNvCxnSpPr/>
              <p:nvPr/>
            </p:nvCxnSpPr>
            <p:spPr>
              <a:xfrm>
                <a:off x="3534742" y="860124"/>
                <a:ext cx="1079998" cy="0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Группа 1">
              <a:extLst>
                <a:ext uri="{FF2B5EF4-FFF2-40B4-BE49-F238E27FC236}">
                  <a16:creationId xmlns="" xmlns:a16="http://schemas.microsoft.com/office/drawing/2014/main" id="{3E441520-079D-46F5-AAEA-13C09A8CCB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5171" y="2659840"/>
              <a:ext cx="1735138" cy="1671638"/>
              <a:chOff x="1796367" y="1575720"/>
              <a:chExt cx="1735305" cy="1671145"/>
            </a:xfrm>
          </p:grpSpPr>
          <p:sp>
            <p:nvSpPr>
              <p:cNvPr id="44" name="Овал 43">
                <a:extLst>
                  <a:ext uri="{FF2B5EF4-FFF2-40B4-BE49-F238E27FC236}">
                    <a16:creationId xmlns="" xmlns:a16="http://schemas.microsoft.com/office/drawing/2014/main" id="{62D1961C-3348-4926-B848-79A6BE64A927}"/>
                  </a:ext>
                </a:extLst>
              </p:cNvPr>
              <p:cNvSpPr/>
              <p:nvPr/>
            </p:nvSpPr>
            <p:spPr>
              <a:xfrm>
                <a:off x="1796367" y="1575720"/>
                <a:ext cx="1735305" cy="1671145"/>
              </a:xfrm>
              <a:prstGeom prst="ellips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32">
                  <a:solidFill>
                    <a:prstClr val="white"/>
                  </a:solidFill>
                </a:endParaRPr>
              </a:p>
            </p:txBody>
          </p:sp>
          <p:pic>
            <p:nvPicPr>
              <p:cNvPr id="45" name="Picture 4" descr="Картинки по запросу университет иконка">
                <a:extLst>
                  <a:ext uri="{FF2B5EF4-FFF2-40B4-BE49-F238E27FC236}">
                    <a16:creationId xmlns="" xmlns:a16="http://schemas.microsoft.com/office/drawing/2014/main" id="{19824E6A-F803-476B-97A2-CF50DB2AD2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7594" y="1800069"/>
                <a:ext cx="1199108" cy="1199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Овал 24">
              <a:extLst>
                <a:ext uri="{FF2B5EF4-FFF2-40B4-BE49-F238E27FC236}">
                  <a16:creationId xmlns="" xmlns:a16="http://schemas.microsoft.com/office/drawing/2014/main" id="{4ED0EEAE-783E-41C2-A6A7-D4BE4567EED7}"/>
                </a:ext>
              </a:extLst>
            </p:cNvPr>
            <p:cNvSpPr/>
            <p:nvPr/>
          </p:nvSpPr>
          <p:spPr>
            <a:xfrm>
              <a:off x="4382944" y="4453154"/>
              <a:ext cx="2214384" cy="2036583"/>
            </a:xfrm>
            <a:prstGeom prst="ellipse">
              <a:avLst/>
            </a:prstGeom>
            <a:ln w="571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32" dirty="0">
                  <a:solidFill>
                    <a:prstClr val="white"/>
                  </a:solidFill>
                </a:rPr>
                <a:t>Цент</a:t>
              </a:r>
            </a:p>
          </p:txBody>
        </p:sp>
        <p:grpSp>
          <p:nvGrpSpPr>
            <p:cNvPr id="26" name="Группа 15">
              <a:extLst>
                <a:ext uri="{FF2B5EF4-FFF2-40B4-BE49-F238E27FC236}">
                  <a16:creationId xmlns="" xmlns:a16="http://schemas.microsoft.com/office/drawing/2014/main" id="{ACC17E12-D608-4431-BB98-A8A76FCE04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82761" y="2648168"/>
              <a:ext cx="1735138" cy="1671638"/>
              <a:chOff x="8034489" y="1224240"/>
              <a:chExt cx="1735305" cy="1671145"/>
            </a:xfrm>
          </p:grpSpPr>
          <p:sp>
            <p:nvSpPr>
              <p:cNvPr id="42" name="Овал 41">
                <a:extLst>
                  <a:ext uri="{FF2B5EF4-FFF2-40B4-BE49-F238E27FC236}">
                    <a16:creationId xmlns="" xmlns:a16="http://schemas.microsoft.com/office/drawing/2014/main" id="{11D9BE6A-CB7B-4142-9BBB-8069B7DC6E3B}"/>
                  </a:ext>
                </a:extLst>
              </p:cNvPr>
              <p:cNvSpPr/>
              <p:nvPr/>
            </p:nvSpPr>
            <p:spPr>
              <a:xfrm>
                <a:off x="8034489" y="1224240"/>
                <a:ext cx="1735305" cy="1671145"/>
              </a:xfrm>
              <a:prstGeom prst="ellips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32">
                  <a:solidFill>
                    <a:prstClr val="white"/>
                  </a:solidFill>
                </a:endParaRPr>
              </a:p>
            </p:txBody>
          </p:sp>
          <p:pic>
            <p:nvPicPr>
              <p:cNvPr id="43" name="Picture 2" descr="Картинки по запросу бизнесмен иконка">
                <a:extLst>
                  <a:ext uri="{FF2B5EF4-FFF2-40B4-BE49-F238E27FC236}">
                    <a16:creationId xmlns="" xmlns:a16="http://schemas.microsoft.com/office/drawing/2014/main" id="{952BC53C-401A-41F0-B53E-B42E00F0E4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57054" y="1563933"/>
                <a:ext cx="1090174" cy="1090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05959D1D-8E79-4A3E-8332-F687E1BBEC81}"/>
                </a:ext>
              </a:extLst>
            </p:cNvPr>
            <p:cNvSpPr txBox="1"/>
            <p:nvPr/>
          </p:nvSpPr>
          <p:spPr>
            <a:xfrm>
              <a:off x="10277578" y="4261645"/>
              <a:ext cx="1559905" cy="5080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Calibri" panose="020F0502020204030204"/>
                </a:rPr>
                <a:t>Бизнес</a:t>
              </a:r>
            </a:p>
          </p:txBody>
        </p:sp>
        <p:grpSp>
          <p:nvGrpSpPr>
            <p:cNvPr id="28" name="Группа 3">
              <a:extLst>
                <a:ext uri="{FF2B5EF4-FFF2-40B4-BE49-F238E27FC236}">
                  <a16:creationId xmlns="" xmlns:a16="http://schemas.microsoft.com/office/drawing/2014/main" id="{1F56560C-A044-427F-BC3C-BA43E49B37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82762" y="6202828"/>
              <a:ext cx="1735138" cy="1671638"/>
              <a:chOff x="7838214" y="3853753"/>
              <a:chExt cx="1735305" cy="1671145"/>
            </a:xfrm>
          </p:grpSpPr>
          <p:sp>
            <p:nvSpPr>
              <p:cNvPr id="40" name="Овал 39">
                <a:extLst>
                  <a:ext uri="{FF2B5EF4-FFF2-40B4-BE49-F238E27FC236}">
                    <a16:creationId xmlns="" xmlns:a16="http://schemas.microsoft.com/office/drawing/2014/main" id="{8FFA7844-B988-4437-AE34-43B8433BD833}"/>
                  </a:ext>
                </a:extLst>
              </p:cNvPr>
              <p:cNvSpPr/>
              <p:nvPr/>
            </p:nvSpPr>
            <p:spPr>
              <a:xfrm>
                <a:off x="7838214" y="3853753"/>
                <a:ext cx="1735305" cy="1671145"/>
              </a:xfrm>
              <a:prstGeom prst="ellips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32">
                  <a:solidFill>
                    <a:prstClr val="white"/>
                  </a:solidFill>
                </a:endParaRPr>
              </a:p>
            </p:txBody>
          </p:sp>
          <p:pic>
            <p:nvPicPr>
              <p:cNvPr id="41" name="Picture 10" descr="Картинки по запросу государство иконка">
                <a:extLst>
                  <a:ext uri="{FF2B5EF4-FFF2-40B4-BE49-F238E27FC236}">
                    <a16:creationId xmlns="" xmlns:a16="http://schemas.microsoft.com/office/drawing/2014/main" id="{57A38743-90D3-4DF8-BFDE-DAA20057F6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10373" y="3898803"/>
                <a:ext cx="1190985" cy="11909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9" name="Группа 2">
              <a:extLst>
                <a:ext uri="{FF2B5EF4-FFF2-40B4-BE49-F238E27FC236}">
                  <a16:creationId xmlns="" xmlns:a16="http://schemas.microsoft.com/office/drawing/2014/main" id="{C98554F0-E880-483E-BBAB-26EBF0D376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8609" y="6229347"/>
              <a:ext cx="1735139" cy="1671637"/>
              <a:chOff x="1756728" y="3903151"/>
              <a:chExt cx="1735306" cy="1671145"/>
            </a:xfrm>
          </p:grpSpPr>
          <p:sp>
            <p:nvSpPr>
              <p:cNvPr id="38" name="Овал 37">
                <a:extLst>
                  <a:ext uri="{FF2B5EF4-FFF2-40B4-BE49-F238E27FC236}">
                    <a16:creationId xmlns="" xmlns:a16="http://schemas.microsoft.com/office/drawing/2014/main" id="{8B90FD39-AED5-4CC7-903C-297243C73F1D}"/>
                  </a:ext>
                </a:extLst>
              </p:cNvPr>
              <p:cNvSpPr/>
              <p:nvPr/>
            </p:nvSpPr>
            <p:spPr>
              <a:xfrm>
                <a:off x="1756728" y="3903151"/>
                <a:ext cx="1735306" cy="1671145"/>
              </a:xfrm>
              <a:prstGeom prst="ellipse">
                <a:avLst/>
              </a:prstGeom>
              <a:ln w="381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32">
                  <a:solidFill>
                    <a:prstClr val="white"/>
                  </a:solidFill>
                </a:endParaRPr>
              </a:p>
            </p:txBody>
          </p:sp>
          <p:pic>
            <p:nvPicPr>
              <p:cNvPr id="39" name="Picture 8" descr="Похожее изображение">
                <a:extLst>
                  <a:ext uri="{FF2B5EF4-FFF2-40B4-BE49-F238E27FC236}">
                    <a16:creationId xmlns="" xmlns:a16="http://schemas.microsoft.com/office/drawing/2014/main" id="{4F55E139-B8A3-4F2D-855B-29FE167319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763" y="4181941"/>
                <a:ext cx="1099957" cy="109995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0" name="Прямая соединительная линия 29">
              <a:extLst>
                <a:ext uri="{FF2B5EF4-FFF2-40B4-BE49-F238E27FC236}">
                  <a16:creationId xmlns="" xmlns:a16="http://schemas.microsoft.com/office/drawing/2014/main" id="{DB841BD6-59EC-4AED-85C1-DA2EEDFB4B82}"/>
                </a:ext>
              </a:extLst>
            </p:cNvPr>
            <p:cNvCxnSpPr/>
            <p:nvPr/>
          </p:nvCxnSpPr>
          <p:spPr>
            <a:xfrm>
              <a:off x="1319686" y="3495659"/>
              <a:ext cx="3297267" cy="1255745"/>
            </a:xfrm>
            <a:prstGeom prst="line">
              <a:avLst/>
            </a:prstGeom>
            <a:ln>
              <a:solidFill>
                <a:srgbClr val="00B0F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="" xmlns:a16="http://schemas.microsoft.com/office/drawing/2014/main" id="{6202BFCF-64DE-47BA-8822-89A6FF0B399D}"/>
                </a:ext>
              </a:extLst>
            </p:cNvPr>
            <p:cNvCxnSpPr>
              <a:stCxn id="25" idx="7"/>
              <a:endCxn id="42" idx="2"/>
            </p:cNvCxnSpPr>
            <p:nvPr/>
          </p:nvCxnSpPr>
          <p:spPr>
            <a:xfrm flipV="1">
              <a:off x="6273038" y="3483986"/>
              <a:ext cx="3009722" cy="1267418"/>
            </a:xfrm>
            <a:prstGeom prst="line">
              <a:avLst/>
            </a:prstGeom>
            <a:ln>
              <a:solidFill>
                <a:srgbClr val="00B0F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="" xmlns:a16="http://schemas.microsoft.com/office/drawing/2014/main" id="{CD23328A-0E4E-457B-8EDE-D95EEC25C4A9}"/>
                </a:ext>
              </a:extLst>
            </p:cNvPr>
            <p:cNvCxnSpPr>
              <a:stCxn id="40" idx="2"/>
            </p:cNvCxnSpPr>
            <p:nvPr/>
          </p:nvCxnSpPr>
          <p:spPr>
            <a:xfrm flipH="1" flipV="1">
              <a:off x="6473536" y="6014962"/>
              <a:ext cx="2809226" cy="1023685"/>
            </a:xfrm>
            <a:prstGeom prst="line">
              <a:avLst/>
            </a:prstGeom>
            <a:ln>
              <a:solidFill>
                <a:srgbClr val="00B0F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="" xmlns:a16="http://schemas.microsoft.com/office/drawing/2014/main" id="{4BDD53FC-A0CD-49F8-AEC6-A5D9677A9D10}"/>
                </a:ext>
              </a:extLst>
            </p:cNvPr>
            <p:cNvCxnSpPr>
              <a:stCxn id="38" idx="6"/>
            </p:cNvCxnSpPr>
            <p:nvPr/>
          </p:nvCxnSpPr>
          <p:spPr>
            <a:xfrm flipV="1">
              <a:off x="1386529" y="5654891"/>
              <a:ext cx="2988600" cy="1410275"/>
            </a:xfrm>
            <a:prstGeom prst="line">
              <a:avLst/>
            </a:prstGeom>
            <a:ln>
              <a:solidFill>
                <a:srgbClr val="00B0F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93B30BA-54EE-4CDB-BE0C-DFC83540B9CC}"/>
                </a:ext>
              </a:extLst>
            </p:cNvPr>
            <p:cNvSpPr txBox="1"/>
            <p:nvPr/>
          </p:nvSpPr>
          <p:spPr>
            <a:xfrm>
              <a:off x="4479591" y="4810999"/>
              <a:ext cx="2067685" cy="125950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200" b="1" cap="all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/>
                </a:rPr>
                <a:t>ЦЕНТР</a:t>
              </a:r>
            </a:p>
            <a:p>
              <a:pPr algn="ctr">
                <a:defRPr/>
              </a:pPr>
              <a:r>
                <a:rPr lang="ru-RU" sz="1200" b="1" cap="all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/>
                </a:rPr>
                <a:t>ОПЕРЕЖАЮЩЕЙ</a:t>
              </a:r>
            </a:p>
            <a:p>
              <a:pPr algn="ctr">
                <a:defRPr/>
              </a:pPr>
              <a:r>
                <a:rPr lang="ru-RU" sz="1200" b="1" cap="all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/>
                </a:rPr>
                <a:t>профессиональной</a:t>
              </a:r>
            </a:p>
            <a:p>
              <a:pPr algn="ctr">
                <a:defRPr/>
              </a:pPr>
              <a:r>
                <a:rPr lang="ru-RU" sz="1200" b="1" cap="all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/>
                </a:rPr>
                <a:t>ПОДГОТОВКИ</a:t>
              </a:r>
            </a:p>
          </p:txBody>
        </p:sp>
        <p:cxnSp>
          <p:nvCxnSpPr>
            <p:cNvPr id="35" name="Прямая соединительная линия 34">
              <a:extLst>
                <a:ext uri="{FF2B5EF4-FFF2-40B4-BE49-F238E27FC236}">
                  <a16:creationId xmlns="" xmlns:a16="http://schemas.microsoft.com/office/drawing/2014/main" id="{FDF1A1E9-83FD-48C0-8BB7-3B8A8B27C70E}"/>
                </a:ext>
              </a:extLst>
            </p:cNvPr>
            <p:cNvCxnSpPr/>
            <p:nvPr/>
          </p:nvCxnSpPr>
          <p:spPr>
            <a:xfrm flipV="1">
              <a:off x="958457" y="7687793"/>
              <a:ext cx="8655067" cy="109965"/>
            </a:xfrm>
            <a:prstGeom prst="line">
              <a:avLst/>
            </a:prstGeom>
            <a:ln>
              <a:solidFill>
                <a:srgbClr val="00B0F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="" xmlns:a16="http://schemas.microsoft.com/office/drawing/2014/main" id="{ED016755-EDE2-463E-B3E8-C56226F743F0}"/>
                </a:ext>
              </a:extLst>
            </p:cNvPr>
            <p:cNvCxnSpPr/>
            <p:nvPr/>
          </p:nvCxnSpPr>
          <p:spPr>
            <a:xfrm flipH="1">
              <a:off x="1205017" y="2859021"/>
              <a:ext cx="8366664" cy="25234"/>
            </a:xfrm>
            <a:prstGeom prst="line">
              <a:avLst/>
            </a:prstGeom>
            <a:ln>
              <a:solidFill>
                <a:srgbClr val="00B0F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81C51A3A-8D06-43FD-84E8-B514EDA59C25}"/>
                </a:ext>
              </a:extLst>
            </p:cNvPr>
            <p:cNvSpPr txBox="1"/>
            <p:nvPr/>
          </p:nvSpPr>
          <p:spPr>
            <a:xfrm>
              <a:off x="7239689" y="5991456"/>
              <a:ext cx="2268278" cy="389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088" b="1" dirty="0">
                  <a:solidFill>
                    <a:prstClr val="black"/>
                  </a:solidFill>
                  <a:latin typeface="Calibri" panose="020F0502020204030204"/>
                </a:rPr>
                <a:t>Заказ на кадры</a:t>
              </a:r>
            </a:p>
          </p:txBody>
        </p:sp>
      </p:grp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EE357F6F-63D1-421B-94CC-C615F8238CFD}"/>
              </a:ext>
            </a:extLst>
          </p:cNvPr>
          <p:cNvSpPr/>
          <p:nvPr/>
        </p:nvSpPr>
        <p:spPr>
          <a:xfrm>
            <a:off x="1319366" y="353358"/>
            <a:ext cx="4641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cap="all" dirty="0">
                <a:solidFill>
                  <a:srgbClr val="1F3D85"/>
                </a:solidFill>
                <a:latin typeface="Akrobat ExtraBold"/>
              </a:rPr>
              <a:t>Целевая модель ЦОПП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="" xmlns:a16="http://schemas.microsoft.com/office/drawing/2014/main" id="{6BE40325-EC11-4583-93B3-754F18A32F06}"/>
              </a:ext>
            </a:extLst>
          </p:cNvPr>
          <p:cNvCxnSpPr>
            <a:cxnSpLocks/>
          </p:cNvCxnSpPr>
          <p:nvPr/>
        </p:nvCxnSpPr>
        <p:spPr>
          <a:xfrm flipV="1">
            <a:off x="1230159" y="992616"/>
            <a:ext cx="8353950" cy="1817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Номер слайда 1">
            <a:extLst>
              <a:ext uri="{FF2B5EF4-FFF2-40B4-BE49-F238E27FC236}">
                <a16:creationId xmlns="" xmlns:a16="http://schemas.microsoft.com/office/drawing/2014/main" id="{F9E2103D-2C50-4ACF-B4C5-F7FBF5B90ACF}"/>
              </a:ext>
            </a:extLst>
          </p:cNvPr>
          <p:cNvSpPr txBox="1">
            <a:spLocks/>
          </p:cNvSpPr>
          <p:nvPr/>
        </p:nvSpPr>
        <p:spPr>
          <a:xfrm>
            <a:off x="9214021" y="6318000"/>
            <a:ext cx="2743200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tx1"/>
                </a:solidFill>
              </a:rPr>
              <a:t>  3  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02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04222937-AA08-468E-95FF-A4985AB8B6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414933"/>
              </p:ext>
            </p:extLst>
          </p:nvPr>
        </p:nvGraphicFramePr>
        <p:xfrm>
          <a:off x="503796" y="518983"/>
          <a:ext cx="11429999" cy="5370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1">
            <a:extLst>
              <a:ext uri="{FF2B5EF4-FFF2-40B4-BE49-F238E27FC236}">
                <a16:creationId xmlns="" xmlns:a16="http://schemas.microsoft.com/office/drawing/2014/main" id="{F9E2103D-2C50-4ACF-B4C5-F7FBF5B90ACF}"/>
              </a:ext>
            </a:extLst>
          </p:cNvPr>
          <p:cNvSpPr txBox="1">
            <a:spLocks/>
          </p:cNvSpPr>
          <p:nvPr/>
        </p:nvSpPr>
        <p:spPr>
          <a:xfrm>
            <a:off x="9214021" y="6318000"/>
            <a:ext cx="2743200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tx1"/>
                </a:solidFill>
              </a:rPr>
              <a:t>  4  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5849142-1097-4789-84D0-4E5DE9DFD864}"/>
              </a:ext>
            </a:extLst>
          </p:cNvPr>
          <p:cNvSpPr/>
          <p:nvPr/>
        </p:nvSpPr>
        <p:spPr>
          <a:xfrm>
            <a:off x="904875" y="185901"/>
            <a:ext cx="6096000" cy="5959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krobat ExtraBold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Пространство ЦОПП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krobat ExtraBold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87DF1413-2D88-4D29-AF26-B297CE7F22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389483"/>
              </p:ext>
            </p:extLst>
          </p:nvPr>
        </p:nvGraphicFramePr>
        <p:xfrm>
          <a:off x="1047751" y="483868"/>
          <a:ext cx="11020424" cy="6021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1">
            <a:extLst>
              <a:ext uri="{FF2B5EF4-FFF2-40B4-BE49-F238E27FC236}">
                <a16:creationId xmlns="" xmlns:a16="http://schemas.microsoft.com/office/drawing/2014/main" id="{F9E2103D-2C50-4ACF-B4C5-F7FBF5B90ACF}"/>
              </a:ext>
            </a:extLst>
          </p:cNvPr>
          <p:cNvSpPr txBox="1">
            <a:spLocks/>
          </p:cNvSpPr>
          <p:nvPr/>
        </p:nvSpPr>
        <p:spPr>
          <a:xfrm>
            <a:off x="9214021" y="6318000"/>
            <a:ext cx="2743200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tx1"/>
                </a:solidFill>
              </a:rPr>
              <a:t>  5  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27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104CC3F2-5F77-4D91-9D03-CC898C46A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186367"/>
              </p:ext>
            </p:extLst>
          </p:nvPr>
        </p:nvGraphicFramePr>
        <p:xfrm>
          <a:off x="1153582" y="516835"/>
          <a:ext cx="11072191" cy="634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93F3E78-5E73-4A8E-85D5-FEFD545559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5787" y="4957906"/>
            <a:ext cx="1059995" cy="8647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57BDF4D-4A20-45A1-B17C-D72CBCE0B3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1170" y="3660489"/>
            <a:ext cx="838685" cy="78044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F05982B-47BF-4349-8503-8BA40E7C4B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5445" y="1295556"/>
            <a:ext cx="972305" cy="7263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C28CA55-F9B9-4F50-B67B-F7D844A9C9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88096" y="2143111"/>
            <a:ext cx="1007686" cy="872053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FC72D30-BDEE-4664-A522-7C396044BFCE}"/>
              </a:ext>
            </a:extLst>
          </p:cNvPr>
          <p:cNvSpPr/>
          <p:nvPr/>
        </p:nvSpPr>
        <p:spPr>
          <a:xfrm>
            <a:off x="1062134" y="31798"/>
            <a:ext cx="100677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1F3D85"/>
                </a:solidFill>
                <a:latin typeface="Akrobat ExtraBold" charset="0"/>
              </a:rPr>
              <a:t>Целевые индикаторы ЦОПП РД</a:t>
            </a:r>
          </a:p>
        </p:txBody>
      </p:sp>
      <p:sp>
        <p:nvSpPr>
          <p:cNvPr id="9" name="Номер слайда 1">
            <a:extLst>
              <a:ext uri="{FF2B5EF4-FFF2-40B4-BE49-F238E27FC236}">
                <a16:creationId xmlns="" xmlns:a16="http://schemas.microsoft.com/office/drawing/2014/main" id="{F9E2103D-2C50-4ACF-B4C5-F7FBF5B90ACF}"/>
              </a:ext>
            </a:extLst>
          </p:cNvPr>
          <p:cNvSpPr txBox="1">
            <a:spLocks/>
          </p:cNvSpPr>
          <p:nvPr/>
        </p:nvSpPr>
        <p:spPr>
          <a:xfrm>
            <a:off x="9214021" y="6318000"/>
            <a:ext cx="2743200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tx1"/>
                </a:solidFill>
              </a:rPr>
              <a:t>  6  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98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вал 48">
            <a:extLst>
              <a:ext uri="{FF2B5EF4-FFF2-40B4-BE49-F238E27FC236}">
                <a16:creationId xmlns="" xmlns:a16="http://schemas.microsoft.com/office/drawing/2014/main" id="{31B29586-E86C-4B33-9CF7-B0C2CE92914F}"/>
              </a:ext>
            </a:extLst>
          </p:cNvPr>
          <p:cNvSpPr/>
          <p:nvPr/>
        </p:nvSpPr>
        <p:spPr>
          <a:xfrm>
            <a:off x="2627785" y="1819922"/>
            <a:ext cx="7463117" cy="4352142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1F3D85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algn="ctr" defTabSz="1042873"/>
            <a:endParaRPr lang="ru-RU" sz="2053" kern="0">
              <a:solidFill>
                <a:prstClr val="white"/>
              </a:solidFill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34B3485E-567B-4AF2-AEEB-C33E1988CD3C}"/>
              </a:ext>
            </a:extLst>
          </p:cNvPr>
          <p:cNvSpPr/>
          <p:nvPr/>
        </p:nvSpPr>
        <p:spPr>
          <a:xfrm>
            <a:off x="4901530" y="2260853"/>
            <a:ext cx="3112053" cy="834704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1F3D85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1042873"/>
            <a:r>
              <a:rPr lang="ru-RU" sz="1600" kern="0" dirty="0">
                <a:solidFill>
                  <a:srgbClr val="1F3D85"/>
                </a:solidFill>
                <a:latin typeface="Akrobat" panose="00000600000000000000" pitchFamily="50" charset="-52"/>
              </a:rPr>
              <a:t>Программы опережающей профессиональной подготовки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79BEEB4C-400F-496A-947A-320BFF350A66}"/>
              </a:ext>
            </a:extLst>
          </p:cNvPr>
          <p:cNvSpPr/>
          <p:nvPr/>
        </p:nvSpPr>
        <p:spPr>
          <a:xfrm>
            <a:off x="1621364" y="1668008"/>
            <a:ext cx="1862726" cy="110373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1F3D8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042873"/>
            <a:r>
              <a:rPr lang="ru-RU" sz="1600" kern="0" dirty="0">
                <a:solidFill>
                  <a:srgbClr val="1F3D85"/>
                </a:solidFill>
                <a:latin typeface="Akrobat Bold" panose="00000800000000000000" pitchFamily="50" charset="-52"/>
              </a:rPr>
              <a:t>Региональный бюджет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A566960F-19DB-4A18-92A6-047A22703E38}"/>
              </a:ext>
            </a:extLst>
          </p:cNvPr>
          <p:cNvSpPr/>
          <p:nvPr/>
        </p:nvSpPr>
        <p:spPr>
          <a:xfrm>
            <a:off x="1336674" y="3449053"/>
            <a:ext cx="1862726" cy="110373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1F3D8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042873"/>
            <a:r>
              <a:rPr lang="ru-RU" sz="1600" kern="0" dirty="0">
                <a:solidFill>
                  <a:srgbClr val="1F3D85"/>
                </a:solidFill>
                <a:latin typeface="Akrobat Bold" panose="00000800000000000000" pitchFamily="50" charset="-52"/>
              </a:rPr>
              <a:t>Средства  работодателей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2565688E-D36E-41F9-9664-5F6145F457E7}"/>
              </a:ext>
            </a:extLst>
          </p:cNvPr>
          <p:cNvSpPr/>
          <p:nvPr/>
        </p:nvSpPr>
        <p:spPr>
          <a:xfrm>
            <a:off x="1621364" y="5230098"/>
            <a:ext cx="1862726" cy="110373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1F3D8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042873"/>
            <a:r>
              <a:rPr lang="ru-RU" sz="1600" kern="0" dirty="0">
                <a:solidFill>
                  <a:srgbClr val="1F3D85"/>
                </a:solidFill>
                <a:latin typeface="Akrobat Bold" panose="00000800000000000000" pitchFamily="50" charset="-52"/>
              </a:rPr>
              <a:t>Средства  физических лиц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67E72896-2D25-4D7A-9451-49C0CA33F547}"/>
              </a:ext>
            </a:extLst>
          </p:cNvPr>
          <p:cNvSpPr/>
          <p:nvPr/>
        </p:nvSpPr>
        <p:spPr>
          <a:xfrm>
            <a:off x="4303665" y="5667206"/>
            <a:ext cx="4300741" cy="1081464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1F3D85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1042873"/>
            <a:r>
              <a:rPr lang="ru-RU" sz="1600" kern="0" dirty="0">
                <a:solidFill>
                  <a:srgbClr val="1F3D85"/>
                </a:solidFill>
                <a:latin typeface="Akrobat Bold" panose="00000800000000000000" pitchFamily="50" charset="-52"/>
              </a:rPr>
              <a:t>Программы обучения граждан старшего возраста</a:t>
            </a:r>
          </a:p>
          <a:p>
            <a:pPr algn="ctr" defTabSz="1042873"/>
            <a:r>
              <a:rPr lang="ru-RU" sz="1600" kern="0" dirty="0">
                <a:solidFill>
                  <a:srgbClr val="1F3D85"/>
                </a:solidFill>
                <a:latin typeface="Akrobat" panose="00000600000000000000" pitchFamily="50" charset="-52"/>
              </a:rPr>
              <a:t>Минтруд РФ</a:t>
            </a:r>
          </a:p>
          <a:p>
            <a:pPr algn="ctr" defTabSz="1042873"/>
            <a:r>
              <a:rPr lang="en-US" sz="1600" kern="0" dirty="0">
                <a:solidFill>
                  <a:srgbClr val="FF0000"/>
                </a:solidFill>
                <a:latin typeface="Akrobat Bold" panose="00000800000000000000" pitchFamily="50" charset="-52"/>
              </a:rPr>
              <a:t>~</a:t>
            </a:r>
            <a:r>
              <a:rPr lang="ru-RU" sz="1600" kern="0" dirty="0">
                <a:solidFill>
                  <a:srgbClr val="FF0000"/>
                </a:solidFill>
                <a:latin typeface="Akrobat Bold" panose="00000800000000000000" pitchFamily="50" charset="-52"/>
              </a:rPr>
              <a:t>80 тыс. чел. в год – 5 млрд.</a:t>
            </a:r>
          </a:p>
        </p:txBody>
      </p:sp>
      <p:grpSp>
        <p:nvGrpSpPr>
          <p:cNvPr id="55" name="Группа 54">
            <a:extLst>
              <a:ext uri="{FF2B5EF4-FFF2-40B4-BE49-F238E27FC236}">
                <a16:creationId xmlns="" xmlns:a16="http://schemas.microsoft.com/office/drawing/2014/main" id="{167F9682-2F65-4294-977A-8D127D95DD89}"/>
              </a:ext>
            </a:extLst>
          </p:cNvPr>
          <p:cNvGrpSpPr/>
          <p:nvPr/>
        </p:nvGrpSpPr>
        <p:grpSpPr>
          <a:xfrm>
            <a:off x="8550028" y="1417524"/>
            <a:ext cx="3014357" cy="1645099"/>
            <a:chOff x="8168022" y="2017594"/>
            <a:chExt cx="2327113" cy="1645099"/>
          </a:xfrm>
        </p:grpSpPr>
        <p:sp>
          <p:nvSpPr>
            <p:cNvPr id="56" name="Прямоугольник 55">
              <a:extLst>
                <a:ext uri="{FF2B5EF4-FFF2-40B4-BE49-F238E27FC236}">
                  <a16:creationId xmlns="" xmlns:a16="http://schemas.microsoft.com/office/drawing/2014/main" id="{8BE1EF82-2F87-45E5-BE3E-065F839F63F8}"/>
                </a:ext>
              </a:extLst>
            </p:cNvPr>
            <p:cNvSpPr/>
            <p:nvPr/>
          </p:nvSpPr>
          <p:spPr>
            <a:xfrm>
              <a:off x="8168022" y="2017594"/>
              <a:ext cx="2315805" cy="1103738"/>
            </a:xfrm>
            <a:prstGeom prst="rect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1F3D85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algn="ctr" defTabSz="1042873"/>
              <a:r>
                <a:rPr lang="ru-RU" sz="1600" kern="0" dirty="0">
                  <a:solidFill>
                    <a:srgbClr val="1F3D85"/>
                  </a:solidFill>
                  <a:latin typeface="Akrobat Bold" panose="00000800000000000000" pitchFamily="50" charset="-52"/>
                </a:rPr>
                <a:t>Федеральный проект</a:t>
              </a:r>
            </a:p>
            <a:p>
              <a:pPr algn="ctr" defTabSz="1042873"/>
              <a:r>
                <a:rPr lang="ru-RU" sz="1600" kern="0" dirty="0">
                  <a:solidFill>
                    <a:srgbClr val="1F3D85"/>
                  </a:solidFill>
                  <a:latin typeface="Akrobat Bold" panose="00000800000000000000" pitchFamily="50" charset="-52"/>
                </a:rPr>
                <a:t>«Кадры для цифровой экономики» до 2024 г. г.</a:t>
              </a:r>
              <a:r>
                <a:rPr lang="ru-RU" sz="1600" kern="0" dirty="0">
                  <a:solidFill>
                    <a:srgbClr val="1F3D85"/>
                  </a:solidFill>
                  <a:latin typeface="Akrobat" panose="00000600000000000000" pitchFamily="50" charset="-52"/>
                </a:rPr>
                <a:t/>
              </a:r>
              <a:br>
                <a:rPr lang="ru-RU" sz="1600" kern="0" dirty="0">
                  <a:solidFill>
                    <a:srgbClr val="1F3D85"/>
                  </a:solidFill>
                  <a:latin typeface="Akrobat" panose="00000600000000000000" pitchFamily="50" charset="-52"/>
                </a:rPr>
              </a:br>
              <a:endParaRPr lang="ru-RU" sz="1600" kern="0" dirty="0">
                <a:solidFill>
                  <a:srgbClr val="1F3D85"/>
                </a:solidFill>
                <a:latin typeface="Akrobat" panose="00000600000000000000" pitchFamily="50" charset="-52"/>
              </a:endParaRP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="" xmlns:a16="http://schemas.microsoft.com/office/drawing/2014/main" id="{15BDA8EA-48A2-479F-9CF6-341A23CF0EF6}"/>
                </a:ext>
              </a:extLst>
            </p:cNvPr>
            <p:cNvSpPr/>
            <p:nvPr/>
          </p:nvSpPr>
          <p:spPr>
            <a:xfrm>
              <a:off x="8179330" y="3067726"/>
              <a:ext cx="2315805" cy="594967"/>
            </a:xfrm>
            <a:prstGeom prst="rect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1F3D85"/>
              </a:solidFill>
              <a:prstDash val="solid"/>
              <a:miter lim="800000"/>
            </a:ln>
            <a:effectLst/>
          </p:spPr>
          <p:txBody>
            <a:bodyPr wrap="square" rtlCol="0" anchor="ctr"/>
            <a:lstStyle/>
            <a:p>
              <a:pPr defTabSz="1042873"/>
              <a:r>
                <a:rPr lang="ru-RU" sz="1400" kern="0" dirty="0">
                  <a:solidFill>
                    <a:srgbClr val="FF0000"/>
                  </a:solidFill>
                  <a:latin typeface="Akrobat Bold" panose="00000800000000000000" pitchFamily="50" charset="-52"/>
                </a:rPr>
                <a:t>1 000 000 </a:t>
              </a:r>
              <a:r>
                <a:rPr lang="ru-RU" sz="1400" kern="0" dirty="0">
                  <a:solidFill>
                    <a:srgbClr val="1F3D85"/>
                  </a:solidFill>
                  <a:latin typeface="Akrobat" panose="00000600000000000000" pitchFamily="50" charset="-52"/>
                </a:rPr>
                <a:t>специалистов, прошедших переобучение по компетенциям ЦЭ</a:t>
              </a:r>
            </a:p>
          </p:txBody>
        </p:sp>
      </p:grp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483A108D-FA5E-4FFC-97BF-B736FDFD7BA1}"/>
              </a:ext>
            </a:extLst>
          </p:cNvPr>
          <p:cNvSpPr/>
          <p:nvPr/>
        </p:nvSpPr>
        <p:spPr>
          <a:xfrm>
            <a:off x="9330024" y="3449054"/>
            <a:ext cx="2232344" cy="3299616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1F3D85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1042873"/>
            <a:r>
              <a:rPr lang="ru-RU" sz="1600" kern="0" dirty="0">
                <a:solidFill>
                  <a:srgbClr val="1F3D85"/>
                </a:solidFill>
                <a:latin typeface="Akrobat Bold" panose="00000800000000000000" pitchFamily="50" charset="-52"/>
              </a:rPr>
              <a:t>Национальный проект «Образование»:</a:t>
            </a:r>
          </a:p>
          <a:p>
            <a:pPr defTabSz="1042873"/>
            <a:r>
              <a:rPr lang="ru-RU" sz="1400" kern="0" dirty="0">
                <a:solidFill>
                  <a:srgbClr val="FF0000"/>
                </a:solidFill>
                <a:latin typeface="Akrobat Bold" panose="00000800000000000000" pitchFamily="50" charset="-52"/>
              </a:rPr>
              <a:t>«Молодые профессионалы» - </a:t>
            </a:r>
            <a:endParaRPr lang="en-US" sz="1400" kern="0" dirty="0">
              <a:solidFill>
                <a:srgbClr val="FF0000"/>
              </a:solidFill>
              <a:latin typeface="Akrobat Bold" panose="00000800000000000000" pitchFamily="50" charset="-52"/>
            </a:endParaRPr>
          </a:p>
          <a:p>
            <a:pPr defTabSz="1042873"/>
            <a:r>
              <a:rPr lang="ru-RU" sz="1400" i="1" kern="0" dirty="0">
                <a:solidFill>
                  <a:srgbClr val="FF0000"/>
                </a:solidFill>
                <a:latin typeface="Akrobat Bold" panose="00000800000000000000" pitchFamily="50" charset="-52"/>
              </a:rPr>
              <a:t>100 ЦОПП  и 5000 мастерских к 2024 году</a:t>
            </a:r>
          </a:p>
          <a:p>
            <a:pPr defTabSz="1042873"/>
            <a:endParaRPr lang="ru-RU" sz="1400" kern="0" dirty="0">
              <a:solidFill>
                <a:srgbClr val="FF0000"/>
              </a:solidFill>
              <a:latin typeface="Akrobat Bold" panose="00000800000000000000" pitchFamily="50" charset="-52"/>
            </a:endParaRPr>
          </a:p>
          <a:p>
            <a:pPr defTabSz="1042873"/>
            <a:r>
              <a:rPr lang="ru-RU" sz="1400" kern="0" dirty="0">
                <a:solidFill>
                  <a:srgbClr val="FF0000"/>
                </a:solidFill>
                <a:latin typeface="Akrobat Bold" panose="00000800000000000000" pitchFamily="50" charset="-52"/>
              </a:rPr>
              <a:t>«Билет в будущее»</a:t>
            </a:r>
            <a:r>
              <a:rPr lang="en-US" sz="1400" kern="0" dirty="0">
                <a:solidFill>
                  <a:srgbClr val="FF0000"/>
                </a:solidFill>
                <a:latin typeface="Akrobat Bold" panose="00000800000000000000" pitchFamily="50" charset="-52"/>
              </a:rPr>
              <a:t> - </a:t>
            </a:r>
            <a:r>
              <a:rPr lang="ru-RU" sz="1400" kern="0" dirty="0">
                <a:solidFill>
                  <a:srgbClr val="FF0000"/>
                </a:solidFill>
                <a:latin typeface="Akrobat Bold" panose="00000800000000000000" pitchFamily="50" charset="-52"/>
              </a:rPr>
              <a:t> </a:t>
            </a:r>
            <a:r>
              <a:rPr lang="ru-RU" sz="1400" i="1" kern="0" dirty="0">
                <a:solidFill>
                  <a:srgbClr val="FF0000"/>
                </a:solidFill>
                <a:latin typeface="Akrobat Bold" panose="00000800000000000000" pitchFamily="50" charset="-52"/>
              </a:rPr>
              <a:t>индивидуальный учебный план по профессиональным компетенциям для 900 тысяч детей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4307CA93-892B-4888-B0DD-9B9973EAD82D}"/>
              </a:ext>
            </a:extLst>
          </p:cNvPr>
          <p:cNvSpPr/>
          <p:nvPr/>
        </p:nvSpPr>
        <p:spPr>
          <a:xfrm>
            <a:off x="4676557" y="1440770"/>
            <a:ext cx="3671931" cy="680143"/>
          </a:xfrm>
          <a:prstGeom prst="rect">
            <a:avLst/>
          </a:prstGeom>
          <a:solidFill>
            <a:srgbClr val="1F3D85"/>
          </a:solidFill>
          <a:ln w="15875" cap="flat" cmpd="sng" algn="ctr">
            <a:solidFill>
              <a:srgbClr val="1F3D8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042873"/>
            <a:r>
              <a:rPr lang="ru-RU" sz="1600" kern="0" dirty="0">
                <a:solidFill>
                  <a:prstClr val="white"/>
                </a:solidFill>
                <a:latin typeface="Akrobat" panose="00000600000000000000" pitchFamily="50" charset="-52"/>
              </a:rPr>
              <a:t>Востребованные, новые и перспективные </a:t>
            </a:r>
          </a:p>
          <a:p>
            <a:pPr algn="ctr" defTabSz="1042873"/>
            <a:r>
              <a:rPr lang="ru-RU" sz="1600" kern="0" dirty="0">
                <a:solidFill>
                  <a:prstClr val="white"/>
                </a:solidFill>
                <a:latin typeface="Akrobat" panose="00000600000000000000" pitchFamily="50" charset="-52"/>
              </a:rPr>
              <a:t>компетенции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10FB3DB5-1FD4-4ABE-9114-D5FBEF561F72}"/>
              </a:ext>
            </a:extLst>
          </p:cNvPr>
          <p:cNvSpPr/>
          <p:nvPr/>
        </p:nvSpPr>
        <p:spPr>
          <a:xfrm>
            <a:off x="3264095" y="3424678"/>
            <a:ext cx="1674077" cy="537221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1F3D8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042873"/>
            <a:r>
              <a:rPr lang="ru-RU" sz="1400" kern="0" dirty="0">
                <a:solidFill>
                  <a:srgbClr val="1F3D85"/>
                </a:solidFill>
                <a:latin typeface="Akrobat" panose="00000600000000000000" pitchFamily="50" charset="-52"/>
              </a:rPr>
              <a:t>Профориентация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771C9E4B-AC14-4FAD-851F-08A7FD140213}"/>
              </a:ext>
            </a:extLst>
          </p:cNvPr>
          <p:cNvSpPr/>
          <p:nvPr/>
        </p:nvSpPr>
        <p:spPr>
          <a:xfrm>
            <a:off x="5116869" y="3426150"/>
            <a:ext cx="1181374" cy="607748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1F3D8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042873"/>
            <a:r>
              <a:rPr lang="ru-RU" sz="1600" kern="0" dirty="0">
                <a:solidFill>
                  <a:srgbClr val="1F3D85"/>
                </a:solidFill>
                <a:latin typeface="Akrobat" panose="00000600000000000000" pitchFamily="50" charset="-52"/>
              </a:rPr>
              <a:t>Проф. обучение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5F839521-85C8-4644-AECC-1ABA309FD6AC}"/>
              </a:ext>
            </a:extLst>
          </p:cNvPr>
          <p:cNvSpPr/>
          <p:nvPr/>
        </p:nvSpPr>
        <p:spPr>
          <a:xfrm>
            <a:off x="6431308" y="3420339"/>
            <a:ext cx="1381936" cy="537221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1F3D8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042873"/>
            <a:r>
              <a:rPr lang="ru-RU" sz="1400" kern="0" dirty="0">
                <a:solidFill>
                  <a:srgbClr val="1F3D85"/>
                </a:solidFill>
                <a:latin typeface="Akrobat" panose="00000600000000000000" pitchFamily="50" charset="-52"/>
              </a:rPr>
              <a:t>Повышение квалификации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7D8AE168-E41E-489F-B3B9-5929E9D707FA}"/>
              </a:ext>
            </a:extLst>
          </p:cNvPr>
          <p:cNvSpPr/>
          <p:nvPr/>
        </p:nvSpPr>
        <p:spPr>
          <a:xfrm>
            <a:off x="7840098" y="3420339"/>
            <a:ext cx="1489926" cy="537221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1F3D8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042873"/>
            <a:r>
              <a:rPr lang="ru-RU" sz="1400" kern="0" dirty="0">
                <a:solidFill>
                  <a:srgbClr val="1F3D85"/>
                </a:solidFill>
                <a:latin typeface="Akrobat" panose="00000600000000000000" pitchFamily="50" charset="-52"/>
              </a:rPr>
              <a:t>Проф. переподготовка</a:t>
            </a:r>
          </a:p>
        </p:txBody>
      </p:sp>
      <p:grpSp>
        <p:nvGrpSpPr>
          <p:cNvPr id="64" name="Группа 63">
            <a:extLst>
              <a:ext uri="{FF2B5EF4-FFF2-40B4-BE49-F238E27FC236}">
                <a16:creationId xmlns="" xmlns:a16="http://schemas.microsoft.com/office/drawing/2014/main" id="{D05BC599-7907-4626-B8CB-E89DBB77F959}"/>
              </a:ext>
            </a:extLst>
          </p:cNvPr>
          <p:cNvGrpSpPr/>
          <p:nvPr/>
        </p:nvGrpSpPr>
        <p:grpSpPr>
          <a:xfrm>
            <a:off x="3584516" y="4112859"/>
            <a:ext cx="1092040" cy="1199246"/>
            <a:chOff x="2757046" y="4455212"/>
            <a:chExt cx="1181913" cy="1297944"/>
          </a:xfrm>
        </p:grpSpPr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C0CB0086-28CE-4C19-B519-530C4557A635}"/>
                </a:ext>
              </a:extLst>
            </p:cNvPr>
            <p:cNvSpPr txBox="1"/>
            <p:nvPr/>
          </p:nvSpPr>
          <p:spPr>
            <a:xfrm>
              <a:off x="2757046" y="5120254"/>
              <a:ext cx="1181913" cy="632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42873"/>
              <a:r>
                <a:rPr lang="ru-RU" sz="1600" kern="0" dirty="0">
                  <a:solidFill>
                    <a:srgbClr val="1F3D85"/>
                  </a:solidFill>
                  <a:latin typeface="Akrobat Bold" panose="00000800000000000000" pitchFamily="50" charset="-52"/>
                </a:rPr>
                <a:t>Школьники</a:t>
              </a:r>
            </a:p>
            <a:p>
              <a:pPr algn="ctr" defTabSz="1042873"/>
              <a:r>
                <a:rPr lang="ru-RU" sz="1600" kern="0" dirty="0">
                  <a:solidFill>
                    <a:srgbClr val="1F3D85"/>
                  </a:solidFill>
                  <a:latin typeface="Akrobat Bold" panose="00000800000000000000" pitchFamily="50" charset="-52"/>
                </a:rPr>
                <a:t>14-16</a:t>
              </a:r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="" xmlns:a16="http://schemas.microsoft.com/office/drawing/2014/main" id="{21FDF668-3653-472E-A2FA-F8067E5D5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71" y="4508258"/>
              <a:ext cx="472552" cy="472553"/>
            </a:xfrm>
            <a:prstGeom prst="rect">
              <a:avLst/>
            </a:prstGeom>
            <a:noFill/>
          </p:spPr>
        </p:pic>
        <p:pic>
          <p:nvPicPr>
            <p:cNvPr id="67" name="Рисунок 66">
              <a:extLst>
                <a:ext uri="{FF2B5EF4-FFF2-40B4-BE49-F238E27FC236}">
                  <a16:creationId xmlns="" xmlns:a16="http://schemas.microsoft.com/office/drawing/2014/main" id="{4E6B29F4-0439-42C2-A999-00C7177BA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224" y="4455212"/>
              <a:ext cx="472552" cy="472553"/>
            </a:xfrm>
            <a:prstGeom prst="rect">
              <a:avLst/>
            </a:prstGeom>
            <a:noFill/>
          </p:spPr>
        </p:pic>
        <p:sp>
          <p:nvSpPr>
            <p:cNvPr id="68" name="Дуга 67">
              <a:extLst>
                <a:ext uri="{FF2B5EF4-FFF2-40B4-BE49-F238E27FC236}">
                  <a16:creationId xmlns="" xmlns:a16="http://schemas.microsoft.com/office/drawing/2014/main" id="{5B5E8E79-41CE-4506-930C-7B43A2599DEB}"/>
                </a:ext>
              </a:extLst>
            </p:cNvPr>
            <p:cNvSpPr/>
            <p:nvPr/>
          </p:nvSpPr>
          <p:spPr>
            <a:xfrm>
              <a:off x="3056987" y="4744974"/>
              <a:ext cx="526599" cy="321782"/>
            </a:xfrm>
            <a:prstGeom prst="arc">
              <a:avLst>
                <a:gd name="adj1" fmla="val 59180"/>
                <a:gd name="adj2" fmla="val 10840681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042873"/>
              <a:endParaRPr lang="ru-RU" sz="2053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="" xmlns:a16="http://schemas.microsoft.com/office/drawing/2014/main" id="{0CF2AD62-E576-4838-A262-8387D6C06D97}"/>
              </a:ext>
            </a:extLst>
          </p:cNvPr>
          <p:cNvGrpSpPr/>
          <p:nvPr/>
        </p:nvGrpSpPr>
        <p:grpSpPr>
          <a:xfrm>
            <a:off x="4563986" y="4119209"/>
            <a:ext cx="692420" cy="1199246"/>
            <a:chOff x="2956971" y="4455212"/>
            <a:chExt cx="749405" cy="1297944"/>
          </a:xfrm>
        </p:grpSpPr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755E06CB-C778-41A6-8359-79ADFAE6A90F}"/>
                </a:ext>
              </a:extLst>
            </p:cNvPr>
            <p:cNvSpPr txBox="1"/>
            <p:nvPr/>
          </p:nvSpPr>
          <p:spPr>
            <a:xfrm>
              <a:off x="2959429" y="5120254"/>
              <a:ext cx="746947" cy="632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42873"/>
              <a:r>
                <a:rPr lang="ru-RU" sz="1600" kern="0" dirty="0">
                  <a:solidFill>
                    <a:srgbClr val="1F3D85"/>
                  </a:solidFill>
                  <a:latin typeface="Akrobat Bold" panose="00000800000000000000" pitchFamily="50" charset="-52"/>
                </a:rPr>
                <a:t>СПО</a:t>
              </a:r>
            </a:p>
            <a:p>
              <a:pPr algn="ctr" defTabSz="1042873"/>
              <a:r>
                <a:rPr lang="ru-RU" sz="1600" kern="0" dirty="0">
                  <a:solidFill>
                    <a:srgbClr val="1F3D85"/>
                  </a:solidFill>
                  <a:latin typeface="Akrobat Bold" panose="00000800000000000000" pitchFamily="50" charset="-52"/>
                </a:rPr>
                <a:t>16-20</a:t>
              </a: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="" xmlns:a16="http://schemas.microsoft.com/office/drawing/2014/main" id="{A9AE4E23-8707-4ACF-A5D6-5A6DFD2D9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71" y="4508258"/>
              <a:ext cx="472552" cy="472553"/>
            </a:xfrm>
            <a:prstGeom prst="rect">
              <a:avLst/>
            </a:prstGeom>
            <a:noFill/>
          </p:spPr>
        </p:pic>
        <p:pic>
          <p:nvPicPr>
            <p:cNvPr id="72" name="Рисунок 71">
              <a:extLst>
                <a:ext uri="{FF2B5EF4-FFF2-40B4-BE49-F238E27FC236}">
                  <a16:creationId xmlns="" xmlns:a16="http://schemas.microsoft.com/office/drawing/2014/main" id="{B6D74002-0D88-4F37-8C09-48B538C72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224" y="4455212"/>
              <a:ext cx="472552" cy="472553"/>
            </a:xfrm>
            <a:prstGeom prst="rect">
              <a:avLst/>
            </a:prstGeom>
            <a:noFill/>
          </p:spPr>
        </p:pic>
        <p:sp>
          <p:nvSpPr>
            <p:cNvPr id="73" name="Дуга 72">
              <a:extLst>
                <a:ext uri="{FF2B5EF4-FFF2-40B4-BE49-F238E27FC236}">
                  <a16:creationId xmlns="" xmlns:a16="http://schemas.microsoft.com/office/drawing/2014/main" id="{A7C29C19-40EF-4283-8767-6FBF94DE22FC}"/>
                </a:ext>
              </a:extLst>
            </p:cNvPr>
            <p:cNvSpPr/>
            <p:nvPr/>
          </p:nvSpPr>
          <p:spPr>
            <a:xfrm>
              <a:off x="3056987" y="4744974"/>
              <a:ext cx="526599" cy="321783"/>
            </a:xfrm>
            <a:prstGeom prst="arc">
              <a:avLst>
                <a:gd name="adj1" fmla="val 59180"/>
                <a:gd name="adj2" fmla="val 10840681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042873"/>
              <a:endParaRPr lang="ru-RU" sz="2053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="" xmlns:a16="http://schemas.microsoft.com/office/drawing/2014/main" id="{1DAF1466-188F-4813-A2D3-7A18B6ED5392}"/>
              </a:ext>
            </a:extLst>
          </p:cNvPr>
          <p:cNvGrpSpPr/>
          <p:nvPr/>
        </p:nvGrpSpPr>
        <p:grpSpPr>
          <a:xfrm>
            <a:off x="5373288" y="4114920"/>
            <a:ext cx="678928" cy="1207187"/>
            <a:chOff x="2956971" y="4455211"/>
            <a:chExt cx="734803" cy="1306539"/>
          </a:xfrm>
        </p:grpSpPr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6426BDC1-5BC2-4E33-B213-CF5E494A1BDF}"/>
                </a:ext>
              </a:extLst>
            </p:cNvPr>
            <p:cNvSpPr txBox="1"/>
            <p:nvPr/>
          </p:nvSpPr>
          <p:spPr>
            <a:xfrm>
              <a:off x="2960216" y="5128848"/>
              <a:ext cx="686986" cy="632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42873"/>
              <a:r>
                <a:rPr lang="ru-RU" sz="1600" kern="0" dirty="0">
                  <a:solidFill>
                    <a:srgbClr val="1F3D85"/>
                  </a:solidFill>
                  <a:latin typeface="Akrobat Bold" panose="00000800000000000000" pitchFamily="50" charset="-52"/>
                </a:rPr>
                <a:t>ВО</a:t>
              </a:r>
            </a:p>
            <a:p>
              <a:pPr algn="ctr" defTabSz="1042873"/>
              <a:r>
                <a:rPr lang="ru-RU" sz="1600" kern="0" dirty="0">
                  <a:solidFill>
                    <a:srgbClr val="1F3D85"/>
                  </a:solidFill>
                  <a:latin typeface="Akrobat Bold" panose="00000800000000000000" pitchFamily="50" charset="-52"/>
                </a:rPr>
                <a:t>20-25</a:t>
              </a:r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="" xmlns:a16="http://schemas.microsoft.com/office/drawing/2014/main" id="{32D5EFF1-CB17-43D3-8C30-F894198FF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71" y="4508256"/>
              <a:ext cx="472553" cy="472553"/>
            </a:xfrm>
            <a:prstGeom prst="rect">
              <a:avLst/>
            </a:prstGeom>
            <a:noFill/>
          </p:spPr>
        </p:pic>
        <p:pic>
          <p:nvPicPr>
            <p:cNvPr id="77" name="Рисунок 76">
              <a:extLst>
                <a:ext uri="{FF2B5EF4-FFF2-40B4-BE49-F238E27FC236}">
                  <a16:creationId xmlns="" xmlns:a16="http://schemas.microsoft.com/office/drawing/2014/main" id="{76AB7D02-F7CB-49B0-932C-B2D1AF027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222" y="4455211"/>
              <a:ext cx="472552" cy="472553"/>
            </a:xfrm>
            <a:prstGeom prst="rect">
              <a:avLst/>
            </a:prstGeom>
            <a:noFill/>
          </p:spPr>
        </p:pic>
        <p:sp>
          <p:nvSpPr>
            <p:cNvPr id="78" name="Дуга 77">
              <a:extLst>
                <a:ext uri="{FF2B5EF4-FFF2-40B4-BE49-F238E27FC236}">
                  <a16:creationId xmlns="" xmlns:a16="http://schemas.microsoft.com/office/drawing/2014/main" id="{85B0DD53-88E6-4C1C-A263-A31E378BC675}"/>
                </a:ext>
              </a:extLst>
            </p:cNvPr>
            <p:cNvSpPr/>
            <p:nvPr/>
          </p:nvSpPr>
          <p:spPr>
            <a:xfrm>
              <a:off x="3056988" y="4744974"/>
              <a:ext cx="526599" cy="321782"/>
            </a:xfrm>
            <a:prstGeom prst="arc">
              <a:avLst>
                <a:gd name="adj1" fmla="val 59180"/>
                <a:gd name="adj2" fmla="val 10840681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042873"/>
              <a:endParaRPr lang="ru-RU" sz="2053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="" xmlns:a16="http://schemas.microsoft.com/office/drawing/2014/main" id="{39E3BB4C-D581-4A29-AB14-EC29C2BB4552}"/>
              </a:ext>
            </a:extLst>
          </p:cNvPr>
          <p:cNvGrpSpPr/>
          <p:nvPr/>
        </p:nvGrpSpPr>
        <p:grpSpPr>
          <a:xfrm>
            <a:off x="5902829" y="4119209"/>
            <a:ext cx="1309453" cy="964123"/>
            <a:chOff x="2503948" y="4455211"/>
            <a:chExt cx="1417219" cy="1043471"/>
          </a:xfrm>
        </p:grpSpPr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76BB8EBA-8EB2-4069-9EA3-8C0606E457AC}"/>
                </a:ext>
              </a:extLst>
            </p:cNvPr>
            <p:cNvSpPr txBox="1"/>
            <p:nvPr/>
          </p:nvSpPr>
          <p:spPr>
            <a:xfrm>
              <a:off x="2503948" y="5132265"/>
              <a:ext cx="1417219" cy="366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42873"/>
              <a:r>
                <a:rPr lang="ru-RU" sz="1600" kern="0" dirty="0">
                  <a:solidFill>
                    <a:srgbClr val="1F3D85"/>
                  </a:solidFill>
                  <a:latin typeface="Akrobat Bold" panose="00000800000000000000" pitchFamily="50" charset="-52"/>
                </a:rPr>
                <a:t>Работники</a:t>
              </a:r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="" xmlns:a16="http://schemas.microsoft.com/office/drawing/2014/main" id="{B76D8BDD-0DC4-453B-BA88-F70DBE593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70" y="4508256"/>
              <a:ext cx="472553" cy="472553"/>
            </a:xfrm>
            <a:prstGeom prst="rect">
              <a:avLst/>
            </a:prstGeom>
            <a:noFill/>
          </p:spPr>
        </p:pic>
        <p:pic>
          <p:nvPicPr>
            <p:cNvPr id="82" name="Рисунок 81">
              <a:extLst>
                <a:ext uri="{FF2B5EF4-FFF2-40B4-BE49-F238E27FC236}">
                  <a16:creationId xmlns="" xmlns:a16="http://schemas.microsoft.com/office/drawing/2014/main" id="{B2E88236-E308-4EC0-84C3-C6997BF8C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221" y="4455211"/>
              <a:ext cx="472552" cy="472553"/>
            </a:xfrm>
            <a:prstGeom prst="rect">
              <a:avLst/>
            </a:prstGeom>
            <a:noFill/>
          </p:spPr>
        </p:pic>
        <p:sp>
          <p:nvSpPr>
            <p:cNvPr id="83" name="Дуга 82">
              <a:extLst>
                <a:ext uri="{FF2B5EF4-FFF2-40B4-BE49-F238E27FC236}">
                  <a16:creationId xmlns="" xmlns:a16="http://schemas.microsoft.com/office/drawing/2014/main" id="{029B0944-1206-4DCC-B487-A131B4D4ED42}"/>
                </a:ext>
              </a:extLst>
            </p:cNvPr>
            <p:cNvSpPr/>
            <p:nvPr/>
          </p:nvSpPr>
          <p:spPr>
            <a:xfrm>
              <a:off x="3056987" y="4744974"/>
              <a:ext cx="526599" cy="321782"/>
            </a:xfrm>
            <a:prstGeom prst="arc">
              <a:avLst>
                <a:gd name="adj1" fmla="val 59180"/>
                <a:gd name="adj2" fmla="val 10840681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042873"/>
              <a:endParaRPr lang="ru-RU" sz="2053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="" xmlns:a16="http://schemas.microsoft.com/office/drawing/2014/main" id="{C2089EED-8816-4498-96DA-42761A36E061}"/>
              </a:ext>
            </a:extLst>
          </p:cNvPr>
          <p:cNvGrpSpPr/>
          <p:nvPr/>
        </p:nvGrpSpPr>
        <p:grpSpPr>
          <a:xfrm>
            <a:off x="7086945" y="4119213"/>
            <a:ext cx="1373488" cy="1240111"/>
            <a:chOff x="2643451" y="4455210"/>
            <a:chExt cx="1486524" cy="1342171"/>
          </a:xfrm>
        </p:grpSpPr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D75AFFD6-157B-42E2-BDB5-7CA55F3E2137}"/>
                </a:ext>
              </a:extLst>
            </p:cNvPr>
            <p:cNvSpPr txBox="1"/>
            <p:nvPr/>
          </p:nvSpPr>
          <p:spPr>
            <a:xfrm>
              <a:off x="2643451" y="5164480"/>
              <a:ext cx="1486524" cy="632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42873"/>
              <a:r>
                <a:rPr lang="ru-RU" sz="1600" kern="0" dirty="0">
                  <a:solidFill>
                    <a:srgbClr val="1F3D85"/>
                  </a:solidFill>
                  <a:latin typeface="Akrobat Bold" panose="00000800000000000000" pitchFamily="50" charset="-52"/>
                </a:rPr>
                <a:t>Безработные</a:t>
              </a:r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="" xmlns:a16="http://schemas.microsoft.com/office/drawing/2014/main" id="{B5DA526A-BB05-4FFB-9DCA-D4AD63CE7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70" y="4508255"/>
              <a:ext cx="472553" cy="472553"/>
            </a:xfrm>
            <a:prstGeom prst="rect">
              <a:avLst/>
            </a:prstGeom>
            <a:noFill/>
          </p:spPr>
        </p:pic>
        <p:pic>
          <p:nvPicPr>
            <p:cNvPr id="87" name="Рисунок 86">
              <a:extLst>
                <a:ext uri="{FF2B5EF4-FFF2-40B4-BE49-F238E27FC236}">
                  <a16:creationId xmlns="" xmlns:a16="http://schemas.microsoft.com/office/drawing/2014/main" id="{E43F4DB8-D653-4EB3-932D-F06B6C5C3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221" y="4455210"/>
              <a:ext cx="472552" cy="472553"/>
            </a:xfrm>
            <a:prstGeom prst="rect">
              <a:avLst/>
            </a:prstGeom>
            <a:noFill/>
          </p:spPr>
        </p:pic>
        <p:sp>
          <p:nvSpPr>
            <p:cNvPr id="88" name="Дуга 87">
              <a:extLst>
                <a:ext uri="{FF2B5EF4-FFF2-40B4-BE49-F238E27FC236}">
                  <a16:creationId xmlns="" xmlns:a16="http://schemas.microsoft.com/office/drawing/2014/main" id="{9F374D1B-FE82-41F3-9678-8B9872731096}"/>
                </a:ext>
              </a:extLst>
            </p:cNvPr>
            <p:cNvSpPr/>
            <p:nvPr/>
          </p:nvSpPr>
          <p:spPr>
            <a:xfrm>
              <a:off x="3056987" y="4744974"/>
              <a:ext cx="526599" cy="321782"/>
            </a:xfrm>
            <a:prstGeom prst="arc">
              <a:avLst>
                <a:gd name="adj1" fmla="val 59180"/>
                <a:gd name="adj2" fmla="val 10840681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042873"/>
              <a:endParaRPr lang="ru-RU" sz="2053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="" xmlns:a16="http://schemas.microsoft.com/office/drawing/2014/main" id="{C5C1730A-D3FD-47E7-80A7-B685413EEED0}"/>
              </a:ext>
            </a:extLst>
          </p:cNvPr>
          <p:cNvGrpSpPr/>
          <p:nvPr/>
        </p:nvGrpSpPr>
        <p:grpSpPr>
          <a:xfrm>
            <a:off x="8218127" y="4119216"/>
            <a:ext cx="678925" cy="982880"/>
            <a:chOff x="2956973" y="4455211"/>
            <a:chExt cx="734800" cy="1063770"/>
          </a:xfrm>
        </p:grpSpPr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EE176F62-0AEC-4C7C-8421-19E39D0B9DD0}"/>
                </a:ext>
              </a:extLst>
            </p:cNvPr>
            <p:cNvSpPr txBox="1"/>
            <p:nvPr/>
          </p:nvSpPr>
          <p:spPr>
            <a:xfrm>
              <a:off x="3052237" y="5152564"/>
              <a:ext cx="556538" cy="366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42873"/>
              <a:r>
                <a:rPr lang="ru-RU" sz="1600" kern="0" dirty="0">
                  <a:solidFill>
                    <a:srgbClr val="1F3D85"/>
                  </a:solidFill>
                  <a:latin typeface="Akrobat Bold" panose="00000800000000000000" pitchFamily="50" charset="-52"/>
                </a:rPr>
                <a:t>50+</a:t>
              </a:r>
            </a:p>
          </p:txBody>
        </p:sp>
        <p:pic>
          <p:nvPicPr>
            <p:cNvPr id="91" name="Рисунок 90">
              <a:extLst>
                <a:ext uri="{FF2B5EF4-FFF2-40B4-BE49-F238E27FC236}">
                  <a16:creationId xmlns="" xmlns:a16="http://schemas.microsoft.com/office/drawing/2014/main" id="{ACF5C736-034F-47CD-B8E5-5920BB877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973" y="4508253"/>
              <a:ext cx="472554" cy="472553"/>
            </a:xfrm>
            <a:prstGeom prst="rect">
              <a:avLst/>
            </a:prstGeom>
            <a:noFill/>
          </p:spPr>
        </p:pic>
        <p:pic>
          <p:nvPicPr>
            <p:cNvPr id="92" name="Рисунок 91">
              <a:extLst>
                <a:ext uri="{FF2B5EF4-FFF2-40B4-BE49-F238E27FC236}">
                  <a16:creationId xmlns="" xmlns:a16="http://schemas.microsoft.com/office/drawing/2014/main" id="{3D6B39FE-1350-48EA-9746-EA4C3F908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221" y="4455211"/>
              <a:ext cx="472552" cy="472553"/>
            </a:xfrm>
            <a:prstGeom prst="rect">
              <a:avLst/>
            </a:prstGeom>
            <a:noFill/>
          </p:spPr>
        </p:pic>
        <p:sp>
          <p:nvSpPr>
            <p:cNvPr id="93" name="Дуга 92">
              <a:extLst>
                <a:ext uri="{FF2B5EF4-FFF2-40B4-BE49-F238E27FC236}">
                  <a16:creationId xmlns="" xmlns:a16="http://schemas.microsoft.com/office/drawing/2014/main" id="{5F3C6FC1-CB17-46D5-958E-469DB79CD659}"/>
                </a:ext>
              </a:extLst>
            </p:cNvPr>
            <p:cNvSpPr/>
            <p:nvPr/>
          </p:nvSpPr>
          <p:spPr>
            <a:xfrm>
              <a:off x="3056988" y="4744974"/>
              <a:ext cx="526599" cy="321782"/>
            </a:xfrm>
            <a:prstGeom prst="arc">
              <a:avLst>
                <a:gd name="adj1" fmla="val 59180"/>
                <a:gd name="adj2" fmla="val 10840681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042873"/>
              <a:endParaRPr lang="ru-RU" sz="2053" kern="0">
                <a:solidFill>
                  <a:prstClr val="black"/>
                </a:solidFill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81E0AEBD-5933-4F69-8634-3C186495C6FB}"/>
              </a:ext>
            </a:extLst>
          </p:cNvPr>
          <p:cNvSpPr txBox="1"/>
          <p:nvPr/>
        </p:nvSpPr>
        <p:spPr>
          <a:xfrm>
            <a:off x="6845946" y="5274144"/>
            <a:ext cx="994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42873"/>
            <a:r>
              <a:rPr lang="ru-RU" sz="1600" dirty="0">
                <a:solidFill>
                  <a:srgbClr val="1F3D85"/>
                </a:solidFill>
                <a:latin typeface="Akrobat Bold" panose="00000800000000000000" pitchFamily="50" charset="-52"/>
              </a:rPr>
              <a:t>20-50</a:t>
            </a:r>
          </a:p>
        </p:txBody>
      </p:sp>
      <p:sp>
        <p:nvSpPr>
          <p:cNvPr id="95" name="Левая фигурная скобка 94">
            <a:extLst>
              <a:ext uri="{FF2B5EF4-FFF2-40B4-BE49-F238E27FC236}">
                <a16:creationId xmlns="" xmlns:a16="http://schemas.microsoft.com/office/drawing/2014/main" id="{499B24CD-5A75-4D86-8DFE-8456E6700B87}"/>
              </a:ext>
            </a:extLst>
          </p:cNvPr>
          <p:cNvSpPr/>
          <p:nvPr/>
        </p:nvSpPr>
        <p:spPr>
          <a:xfrm rot="5400000">
            <a:off x="6289424" y="474294"/>
            <a:ext cx="189985" cy="5632548"/>
          </a:xfrm>
          <a:prstGeom prst="leftBrace">
            <a:avLst>
              <a:gd name="adj1" fmla="val 133849"/>
              <a:gd name="adj2" fmla="val 50000"/>
            </a:avLst>
          </a:prstGeom>
          <a:noFill/>
          <a:ln w="19050" cap="flat" cmpd="sng" algn="ctr">
            <a:solidFill>
              <a:srgbClr val="1F3D8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042873"/>
            <a:endParaRPr lang="ru-RU" sz="2053" kern="0">
              <a:solidFill>
                <a:srgbClr val="1F3D85"/>
              </a:solidFill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="" xmlns:a16="http://schemas.microsoft.com/office/drawing/2014/main" id="{12ACF411-05E5-41B8-95F3-8B997321C593}"/>
              </a:ext>
            </a:extLst>
          </p:cNvPr>
          <p:cNvSpPr/>
          <p:nvPr/>
        </p:nvSpPr>
        <p:spPr>
          <a:xfrm>
            <a:off x="1064095" y="232020"/>
            <a:ext cx="100677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1F3D85"/>
                </a:solidFill>
                <a:latin typeface="Akrobat ExtraBold" charset="0"/>
              </a:rPr>
              <a:t>ПОЛЕ ДЕЯТЕЛЬНОСТИ И ВОЗМОЖНОСТИ ЦОПП</a:t>
            </a:r>
          </a:p>
        </p:txBody>
      </p:sp>
      <p:cxnSp>
        <p:nvCxnSpPr>
          <p:cNvPr id="98" name="Прямая соединительная линия 97">
            <a:extLst>
              <a:ext uri="{FF2B5EF4-FFF2-40B4-BE49-F238E27FC236}">
                <a16:creationId xmlns="" xmlns:a16="http://schemas.microsoft.com/office/drawing/2014/main" id="{A7871C25-26CB-4117-9D92-0AD4FDD067F6}"/>
              </a:ext>
            </a:extLst>
          </p:cNvPr>
          <p:cNvCxnSpPr>
            <a:cxnSpLocks/>
          </p:cNvCxnSpPr>
          <p:nvPr/>
        </p:nvCxnSpPr>
        <p:spPr>
          <a:xfrm flipV="1">
            <a:off x="1134086" y="815076"/>
            <a:ext cx="8195938" cy="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Левая фигурная скобка 102">
            <a:extLst>
              <a:ext uri="{FF2B5EF4-FFF2-40B4-BE49-F238E27FC236}">
                <a16:creationId xmlns="" xmlns:a16="http://schemas.microsoft.com/office/drawing/2014/main" id="{392872C4-DE36-46BA-8675-0DAFFAC0BF17}"/>
              </a:ext>
            </a:extLst>
          </p:cNvPr>
          <p:cNvSpPr/>
          <p:nvPr/>
        </p:nvSpPr>
        <p:spPr>
          <a:xfrm rot="16200000">
            <a:off x="7046308" y="4123918"/>
            <a:ext cx="189985" cy="2096531"/>
          </a:xfrm>
          <a:prstGeom prst="leftBrace">
            <a:avLst>
              <a:gd name="adj1" fmla="val 133849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7" name="Номер слайда 1">
            <a:extLst>
              <a:ext uri="{FF2B5EF4-FFF2-40B4-BE49-F238E27FC236}">
                <a16:creationId xmlns="" xmlns:a16="http://schemas.microsoft.com/office/drawing/2014/main" id="{F9E2103D-2C50-4ACF-B4C5-F7FBF5B90ACF}"/>
              </a:ext>
            </a:extLst>
          </p:cNvPr>
          <p:cNvSpPr txBox="1">
            <a:spLocks/>
          </p:cNvSpPr>
          <p:nvPr/>
        </p:nvSpPr>
        <p:spPr>
          <a:xfrm>
            <a:off x="9214021" y="6318000"/>
            <a:ext cx="2743200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tx1"/>
                </a:solidFill>
              </a:rPr>
              <a:t>  7  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0134600" y="6356350"/>
            <a:ext cx="2057400" cy="365125"/>
          </a:xfrm>
        </p:spPr>
        <p:txBody>
          <a:bodyPr/>
          <a:lstStyle/>
          <a:p>
            <a:fld id="{72780296-D402-450B-BCA6-40B57585C3E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789020" y="2302280"/>
            <a:ext cx="1596046" cy="798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chemeClr val="accent2"/>
                </a:solidFill>
                <a:latin typeface="+mj-lt"/>
              </a:rPr>
              <a:t>Успех каждого ребенка</a:t>
            </a:r>
            <a:endParaRPr lang="ru-RU" sz="1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648224" y="4567988"/>
            <a:ext cx="1669938" cy="725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chemeClr val="accent2"/>
                </a:solidFill>
                <a:latin typeface="+mj-lt"/>
              </a:rPr>
              <a:t>Новые возможности </a:t>
            </a:r>
            <a:br>
              <a:rPr lang="ru-RU" sz="1600" b="1" dirty="0">
                <a:solidFill>
                  <a:schemeClr val="accent2"/>
                </a:solidFill>
                <a:latin typeface="+mj-lt"/>
              </a:rPr>
            </a:br>
            <a:r>
              <a:rPr lang="ru-RU" sz="1600" b="1" dirty="0">
                <a:solidFill>
                  <a:schemeClr val="accent2"/>
                </a:solidFill>
                <a:latin typeface="+mj-lt"/>
              </a:rPr>
              <a:t>для каждого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420199" y="2873643"/>
            <a:ext cx="399046" cy="268620"/>
          </a:xfrm>
          <a:prstGeom prst="straightConnector1">
            <a:avLst/>
          </a:prstGeom>
          <a:ln>
            <a:solidFill>
              <a:srgbClr val="3752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557029" y="3822062"/>
            <a:ext cx="522815" cy="351261"/>
          </a:xfrm>
          <a:prstGeom prst="straightConnector1">
            <a:avLst/>
          </a:prstGeom>
          <a:ln>
            <a:solidFill>
              <a:srgbClr val="3752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6089703" y="2318501"/>
            <a:ext cx="2" cy="462212"/>
          </a:xfrm>
          <a:prstGeom prst="straightConnector1">
            <a:avLst/>
          </a:prstGeom>
          <a:ln>
            <a:solidFill>
              <a:srgbClr val="3752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7462589" y="2780713"/>
            <a:ext cx="687427" cy="317106"/>
          </a:xfrm>
          <a:prstGeom prst="straightConnector1">
            <a:avLst/>
          </a:prstGeom>
          <a:ln>
            <a:solidFill>
              <a:srgbClr val="3752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7141534" y="3681408"/>
            <a:ext cx="778580" cy="441776"/>
          </a:xfrm>
          <a:prstGeom prst="straightConnector1">
            <a:avLst/>
          </a:prstGeom>
          <a:ln>
            <a:solidFill>
              <a:srgbClr val="3752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29" y="2780713"/>
            <a:ext cx="2514628" cy="1068306"/>
          </a:xfrm>
          <a:prstGeom prst="rect">
            <a:avLst/>
          </a:prstGeom>
        </p:spPr>
      </p:pic>
      <p:cxnSp>
        <p:nvCxnSpPr>
          <p:cNvPr id="38" name="Прямая со стрелкой 37"/>
          <p:cNvCxnSpPr/>
          <p:nvPr/>
        </p:nvCxnSpPr>
        <p:spPr>
          <a:xfrm flipH="1" flipV="1">
            <a:off x="6089704" y="3857651"/>
            <a:ext cx="1" cy="630312"/>
          </a:xfrm>
          <a:prstGeom prst="straightConnector1">
            <a:avLst/>
          </a:prstGeom>
          <a:ln>
            <a:solidFill>
              <a:srgbClr val="3752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 descr="Картинки по запросу &quot;Кадры для цифровой экономики логотип&quot;">
            <a:extLst>
              <a:ext uri="{FF2B5EF4-FFF2-40B4-BE49-F238E27FC236}">
                <a16:creationId xmlns="" xmlns:a16="http://schemas.microsoft.com/office/drawing/2014/main" id="{5DE1FF4C-38B1-42F6-813C-E35E33C05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302" y="4197550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ртинки по запросу Успех каждого ребенка логотип">
            <a:extLst>
              <a:ext uri="{FF2B5EF4-FFF2-40B4-BE49-F238E27FC236}">
                <a16:creationId xmlns="" xmlns:a16="http://schemas.microsoft.com/office/drawing/2014/main" id="{6B099CA5-7A34-4867-BA5C-096AE2787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594" y="2326853"/>
            <a:ext cx="878437" cy="79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ртинки по запросу &quot;Учитель будущего логотип&quot;">
            <a:extLst>
              <a:ext uri="{FF2B5EF4-FFF2-40B4-BE49-F238E27FC236}">
                <a16:creationId xmlns="" xmlns:a16="http://schemas.microsoft.com/office/drawing/2014/main" id="{B559BC99-9674-484D-95CD-8444FEC9E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58" y="2091970"/>
            <a:ext cx="2198756" cy="126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Картинки по запросу &quot;Новые возможности для каждого логотип&quot;">
            <a:extLst>
              <a:ext uri="{FF2B5EF4-FFF2-40B4-BE49-F238E27FC236}">
                <a16:creationId xmlns="" xmlns:a16="http://schemas.microsoft.com/office/drawing/2014/main" id="{2A97CB1F-20FD-47F3-999F-1465F8D0C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896" y="4574385"/>
            <a:ext cx="618577" cy="61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g.advertology.ru/aimages/2018/01/13/worldskills-1.png">
            <a:extLst>
              <a:ext uri="{FF2B5EF4-FFF2-40B4-BE49-F238E27FC236}">
                <a16:creationId xmlns="" xmlns:a16="http://schemas.microsoft.com/office/drawing/2014/main" id="{3314B4DA-282B-4CBF-871D-2C0874FED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191" y="3997692"/>
            <a:ext cx="1716216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Картинки по запросу &quot;Цифровая образовательная среда логотип&quot;">
            <a:extLst>
              <a:ext uri="{FF2B5EF4-FFF2-40B4-BE49-F238E27FC236}">
                <a16:creationId xmlns="" xmlns:a16="http://schemas.microsoft.com/office/drawing/2014/main" id="{D9967554-E3F9-41FD-997A-D9167A4CD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547" y="1169666"/>
            <a:ext cx="1370012" cy="121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омер слайда 1">
            <a:extLst>
              <a:ext uri="{FF2B5EF4-FFF2-40B4-BE49-F238E27FC236}">
                <a16:creationId xmlns="" xmlns:a16="http://schemas.microsoft.com/office/drawing/2014/main" id="{F9E2103D-2C50-4ACF-B4C5-F7FBF5B90ACF}"/>
              </a:ext>
            </a:extLst>
          </p:cNvPr>
          <p:cNvSpPr txBox="1">
            <a:spLocks/>
          </p:cNvSpPr>
          <p:nvPr/>
        </p:nvSpPr>
        <p:spPr>
          <a:xfrm>
            <a:off x="9214021" y="6318000"/>
            <a:ext cx="2743200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tx1"/>
                </a:solidFill>
              </a:rPr>
              <a:t>  8  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9277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149847</TotalTime>
  <Words>480</Words>
  <Application>Microsoft Office PowerPoint</Application>
  <PresentationFormat>Произвольный</PresentationFormat>
  <Paragraphs>104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ЦЕНТР ОПЕРЕЖАЮЩЕЙ ПРОФЕССИОНАЛЬНОЙ ПОДГОТОВКИ КАДРОВ  РЕСПУБЛИКИ ДАГЕСТАН</vt:lpstr>
      <vt:lpstr>ПЕРЕЧЕНЬ ПОРУЧЕНИЙ ПРЕЗИДЕНТА РФ  ПО ИТОГАМ РАБОЧЕЙ ПОЕЗДКИ В СВЕРДЛОВСКУЮ ОБЛАСТЬ          (6 апреля 2018 года, Пр-580, П.1в)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Александровна Волжанская</dc:creator>
  <cp:lastModifiedBy>ОбычДоступ</cp:lastModifiedBy>
  <cp:revision>170</cp:revision>
  <dcterms:created xsi:type="dcterms:W3CDTF">2019-06-01T02:01:20Z</dcterms:created>
  <dcterms:modified xsi:type="dcterms:W3CDTF">2020-06-08T19:06:53Z</dcterms:modified>
</cp:coreProperties>
</file>