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5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D14A6-14A5-4D23-8FFD-06EAAD1FDD50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F85C-AF48-4B67-A64F-69EB10B63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6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7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8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2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F85C-AF48-4B67-A64F-69EB10B639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4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9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9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9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5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0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7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1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1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9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1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1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6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7C6B-BFE1-4F82-B771-9EBFC2BC56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D2A7-709B-4F44-A6C9-7F88648C3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0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723D3E-4622-4072-9BE2-ED942893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239347"/>
            <a:ext cx="10877939" cy="311642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Дипломные коллекции студентов Технического колледжа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Преподаватели:</a:t>
            </a:r>
            <a:br>
              <a:rPr lang="ru-RU" dirty="0"/>
            </a:br>
            <a:r>
              <a:rPr lang="ru-RU" dirty="0" err="1"/>
              <a:t>Росина</a:t>
            </a:r>
            <a:r>
              <a:rPr lang="ru-RU" dirty="0"/>
              <a:t> Г. Г.</a:t>
            </a:r>
            <a:br>
              <a:rPr lang="ru-RU" dirty="0"/>
            </a:br>
            <a:r>
              <a:rPr lang="ru-RU" dirty="0"/>
              <a:t>Громова Ю. Д.</a:t>
            </a:r>
            <a:br>
              <a:rPr lang="ru-RU" dirty="0"/>
            </a:br>
            <a:r>
              <a:rPr lang="ru-RU" dirty="0"/>
              <a:t>Серова Т. М.</a:t>
            </a:r>
          </a:p>
        </p:txBody>
      </p:sp>
    </p:spTree>
    <p:extLst>
      <p:ext uri="{BB962C8B-B14F-4D97-AF65-F5344CB8AC3E}">
        <p14:creationId xmlns:p14="http://schemas.microsoft.com/office/powerpoint/2010/main" val="276088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3E6798-ACC1-4C26-9ACB-FE190065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«Берендеево» </a:t>
            </a:r>
            <a:r>
              <a:rPr lang="ru-RU" dirty="0" err="1"/>
              <a:t>Росина</a:t>
            </a:r>
            <a:r>
              <a:rPr lang="ru-RU" dirty="0"/>
              <a:t> Г.Г.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4022A9B-36B5-4752-936B-BB49F1EE4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1" y="1899480"/>
            <a:ext cx="9293289" cy="4958520"/>
          </a:xfrm>
        </p:spPr>
      </p:pic>
    </p:spTree>
    <p:extLst>
      <p:ext uri="{BB962C8B-B14F-4D97-AF65-F5344CB8AC3E}">
        <p14:creationId xmlns:p14="http://schemas.microsoft.com/office/powerpoint/2010/main" val="6549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FE495D-3D59-4BC0-B03A-3AFE46EC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«Неформальная реальность» Серова Т. 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1FEDCAB-CDD5-44CB-9B15-ED29A75C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34" y="1776856"/>
            <a:ext cx="5741233" cy="5081144"/>
          </a:xfrm>
        </p:spPr>
      </p:pic>
    </p:spTree>
    <p:extLst>
      <p:ext uri="{BB962C8B-B14F-4D97-AF65-F5344CB8AC3E}">
        <p14:creationId xmlns:p14="http://schemas.microsoft.com/office/powerpoint/2010/main" val="24572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F73F52-8244-4490-A25F-B6CF0D2C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8476A9F-71CE-46FC-B7DE-5D25FEA2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05" y="455057"/>
            <a:ext cx="6490741" cy="6805535"/>
          </a:xfrm>
        </p:spPr>
      </p:pic>
    </p:spTree>
    <p:extLst>
      <p:ext uri="{BB962C8B-B14F-4D97-AF65-F5344CB8AC3E}">
        <p14:creationId xmlns:p14="http://schemas.microsoft.com/office/powerpoint/2010/main" val="39581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B2E580-17A6-4217-9227-79BA9F0A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«Матреш-кино» Громова Ю. Д.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557FB4D-9855-4DA7-B652-FE1B9EFFD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33" y="1806316"/>
            <a:ext cx="8784236" cy="5051684"/>
          </a:xfrm>
        </p:spPr>
      </p:pic>
    </p:spTree>
    <p:extLst>
      <p:ext uri="{BB962C8B-B14F-4D97-AF65-F5344CB8AC3E}">
        <p14:creationId xmlns:p14="http://schemas.microsoft.com/office/powerpoint/2010/main" val="4852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A86108-67DB-4463-B87B-975A3544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«Рябиновые бусы» </a:t>
            </a:r>
            <a:r>
              <a:rPr lang="ru-RU" dirty="0" err="1"/>
              <a:t>Росина</a:t>
            </a:r>
            <a:r>
              <a:rPr lang="ru-RU" dirty="0"/>
              <a:t> Г. 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664E96E-FAD8-4117-A404-91CC7BB83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64" y="1834166"/>
            <a:ext cx="6698446" cy="5023834"/>
          </a:xfrm>
        </p:spPr>
      </p:pic>
    </p:spTree>
    <p:extLst>
      <p:ext uri="{BB962C8B-B14F-4D97-AF65-F5344CB8AC3E}">
        <p14:creationId xmlns:p14="http://schemas.microsoft.com/office/powerpoint/2010/main" val="3362711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FA1FC4-39F9-41FE-9812-568F9830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одежды для подростков «Лолита» Серова Т. 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3D2184F-4D8F-48C9-A8FC-92C4DA93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49" y="1978702"/>
            <a:ext cx="6503036" cy="4879298"/>
          </a:xfrm>
        </p:spPr>
      </p:pic>
    </p:spTree>
    <p:extLst>
      <p:ext uri="{BB962C8B-B14F-4D97-AF65-F5344CB8AC3E}">
        <p14:creationId xmlns:p14="http://schemas.microsoft.com/office/powerpoint/2010/main" val="806864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1721E-B8A5-4CBC-997B-5A9D2CB8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«Кувшины» Серова Т.М.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5B1F675-EBBA-436E-9F45-5CE47B912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19" y="1714245"/>
            <a:ext cx="5074591" cy="5421073"/>
          </a:xfrm>
        </p:spPr>
      </p:pic>
    </p:spTree>
    <p:extLst>
      <p:ext uri="{BB962C8B-B14F-4D97-AF65-F5344CB8AC3E}">
        <p14:creationId xmlns:p14="http://schemas.microsoft.com/office/powerpoint/2010/main" val="36558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entury Gothic/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65</TotalTime>
  <Words>63</Words>
  <Application>Microsoft Office PowerPoint</Application>
  <PresentationFormat>Произвольный</PresentationFormat>
  <Paragraphs>15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Берлин</vt:lpstr>
      <vt:lpstr>  Дипломные коллекции студентов Технического колледжа   Преподаватели: Росина Г. Г. Громова Ю. Д. Серова Т. М.</vt:lpstr>
      <vt:lpstr>Коллекция «Берендеево» Росина Г.Г.</vt:lpstr>
      <vt:lpstr>Коллекция «Неформальная реальность» Серова Т. М.</vt:lpstr>
      <vt:lpstr>Презентация PowerPoint</vt:lpstr>
      <vt:lpstr>Коллекция «Матреш-кино» Громова Ю. Д.</vt:lpstr>
      <vt:lpstr>Коллекция «Рябиновые бусы» Росина Г. Г.</vt:lpstr>
      <vt:lpstr>Коллекция одежды для подростков «Лолита» Серова Т. М.</vt:lpstr>
      <vt:lpstr>Коллекция «Кувшины» Серова Т.М.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Дипломные коллекции студентов Технического колледжа   Преподаватели: Росина Г. Г. Громова Ю. Д. Серова Т. М.</dc:title>
  <dc:creator>user</dc:creator>
  <cp:lastModifiedBy>User</cp:lastModifiedBy>
  <cp:revision>4</cp:revision>
  <dcterms:created xsi:type="dcterms:W3CDTF">2021-04-02T17:28:25Z</dcterms:created>
  <dcterms:modified xsi:type="dcterms:W3CDTF">2023-02-08T11:35:30Z</dcterms:modified>
</cp:coreProperties>
</file>