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9" r:id="rId4"/>
    <p:sldId id="264" r:id="rId5"/>
    <p:sldId id="281" r:id="rId6"/>
    <p:sldId id="263" r:id="rId7"/>
    <p:sldId id="265" r:id="rId8"/>
    <p:sldId id="266" r:id="rId9"/>
    <p:sldId id="267" r:id="rId10"/>
    <p:sldId id="275" r:id="rId11"/>
    <p:sldId id="268" r:id="rId12"/>
    <p:sldId id="269" r:id="rId13"/>
    <p:sldId id="261" r:id="rId14"/>
    <p:sldId id="260" r:id="rId15"/>
    <p:sldId id="262" r:id="rId16"/>
    <p:sldId id="271" r:id="rId17"/>
    <p:sldId id="280" r:id="rId18"/>
    <p:sldId id="277" r:id="rId19"/>
    <p:sldId id="270" r:id="rId20"/>
    <p:sldId id="272" r:id="rId21"/>
    <p:sldId id="273" r:id="rId22"/>
    <p:sldId id="274" r:id="rId23"/>
    <p:sldId id="282" r:id="rId24"/>
    <p:sldId id="276" r:id="rId25"/>
    <p:sldId id="278" r:id="rId26"/>
    <p:sldId id="279" r:id="rId27"/>
  </p:sldIdLst>
  <p:sldSz cx="12192000" cy="68580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99FF"/>
    <a:srgbClr val="6699FF"/>
    <a:srgbClr val="6666FF"/>
    <a:srgbClr val="FFFF99"/>
    <a:srgbClr val="FFFFB9"/>
    <a:srgbClr val="669900"/>
    <a:srgbClr val="509020"/>
    <a:srgbClr val="336600"/>
    <a:srgbClr val="FFF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5126" autoAdjust="0"/>
  </p:normalViewPr>
  <p:slideViewPr>
    <p:cSldViewPr snapToGrid="0">
      <p:cViewPr varScale="1">
        <p:scale>
          <a:sx n="64" d="100"/>
          <a:sy n="64" d="100"/>
        </p:scale>
        <p:origin x="72" y="17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617F-4E47-4B5C-BC81-D6F53FD2ACA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A93CB-D3D2-45B0-BEA3-8A478C0DBA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7861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617F-4E47-4B5C-BC81-D6F53FD2ACA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A93CB-D3D2-45B0-BEA3-8A478C0DBA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485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617F-4E47-4B5C-BC81-D6F53FD2ACA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A93CB-D3D2-45B0-BEA3-8A478C0DBA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173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617F-4E47-4B5C-BC81-D6F53FD2ACA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A93CB-D3D2-45B0-BEA3-8A478C0DBA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740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617F-4E47-4B5C-BC81-D6F53FD2ACA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A93CB-D3D2-45B0-BEA3-8A478C0DBA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3236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617F-4E47-4B5C-BC81-D6F53FD2ACA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A93CB-D3D2-45B0-BEA3-8A478C0DBA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697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617F-4E47-4B5C-BC81-D6F53FD2ACA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A93CB-D3D2-45B0-BEA3-8A478C0DBA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520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617F-4E47-4B5C-BC81-D6F53FD2ACA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A93CB-D3D2-45B0-BEA3-8A478C0DBA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249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617F-4E47-4B5C-BC81-D6F53FD2ACA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A93CB-D3D2-45B0-BEA3-8A478C0DBA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3128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617F-4E47-4B5C-BC81-D6F53FD2ACA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A93CB-D3D2-45B0-BEA3-8A478C0DBA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469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617F-4E47-4B5C-BC81-D6F53FD2ACA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1A93CB-D3D2-45B0-BEA3-8A478C0DBA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092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8617F-4E47-4B5C-BC81-D6F53FD2ACAA}" type="datetimeFigureOut">
              <a:rPr lang="ru-RU" smtClean="0"/>
              <a:t>21.11.2023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A93CB-D3D2-45B0-BEA3-8A478C0DBA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4252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A781FC39-D2C1-4866-A962-5BCE70DD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" y="98649"/>
            <a:ext cx="12191999" cy="1101552"/>
          </a:xfrm>
        </p:spPr>
        <p:txBody>
          <a:bodyPr>
            <a:normAutofit/>
          </a:bodyPr>
          <a:lstStyle/>
          <a:p>
            <a:pPr algn="ctr"/>
            <a:r>
              <a:rPr lang="ru-RU" sz="4400" i="1" dirty="0">
                <a:solidFill>
                  <a:schemeClr val="accent4">
                    <a:lumMod val="60000"/>
                    <a:lumOff val="40000"/>
                  </a:schemeClr>
                </a:solidFill>
                <a:latin typeface="Century Schoolbook" panose="02040604050505020304" pitchFamily="18" charset="0"/>
              </a:rPr>
              <a:t>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C749CFF-46D7-40AE-A8D1-24E710A7F9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952"/>
                    </a14:imgEffect>
                  </a14:imgLayer>
                </a14:imgProps>
              </a:ext>
            </a:extLst>
          </a:blip>
          <a:srcRect t="4147" b="4147"/>
          <a:stretch>
            <a:fillRect/>
          </a:stretch>
        </p:blipFill>
        <p:spPr>
          <a:xfrm>
            <a:off x="5678244" y="2212211"/>
            <a:ext cx="6104026" cy="3564000"/>
          </a:xfrm>
          <a:prstGeom prst="rect">
            <a:avLst/>
          </a:prstGeom>
          <a:ln cmpd="dbl">
            <a:solidFill>
              <a:schemeClr val="accent6">
                <a:lumMod val="50000"/>
              </a:schemeClr>
            </a:solidFill>
          </a:ln>
          <a:effectLst>
            <a:glow rad="228600">
              <a:schemeClr val="tx2">
                <a:alpha val="31000"/>
              </a:schemeClr>
            </a:glow>
          </a:effectLst>
        </p:spPr>
      </p:pic>
      <p:graphicFrame>
        <p:nvGraphicFramePr>
          <p:cNvPr id="27" name="Таблица 26">
            <a:extLst>
              <a:ext uri="{FF2B5EF4-FFF2-40B4-BE49-F238E27FC236}">
                <a16:creationId xmlns:a16="http://schemas.microsoft.com/office/drawing/2014/main" id="{95682984-F95F-4B2C-B072-9BB2D9932A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373412"/>
              </p:ext>
            </p:extLst>
          </p:nvPr>
        </p:nvGraphicFramePr>
        <p:xfrm>
          <a:off x="359765" y="329785"/>
          <a:ext cx="11422505" cy="870417"/>
        </p:xfrm>
        <a:graphic>
          <a:graphicData uri="http://schemas.openxmlformats.org/drawingml/2006/table">
            <a:tbl>
              <a:tblPr/>
              <a:tblGrid>
                <a:gridCol w="11422505">
                  <a:extLst>
                    <a:ext uri="{9D8B030D-6E8A-4147-A177-3AD203B41FA5}">
                      <a16:colId xmlns:a16="http://schemas.microsoft.com/office/drawing/2014/main" val="2423064783"/>
                    </a:ext>
                  </a:extLst>
                </a:gridCol>
              </a:tblGrid>
              <a:tr h="870417">
                <a:tc>
                  <a:txBody>
                    <a:bodyPr/>
                    <a:lstStyle/>
                    <a:p>
                      <a:pPr algn="ctr"/>
                      <a:r>
                        <a:rPr lang="ru-RU" sz="4400" i="1" dirty="0">
                          <a:solidFill>
                            <a:srgbClr val="FFFF99"/>
                          </a:solidFill>
                          <a:latin typeface="Century Schoolbook" panose="02040604050505020304" pitchFamily="18" charset="0"/>
                        </a:rPr>
                        <a:t>Шамхал</a:t>
                      </a:r>
                      <a:r>
                        <a:rPr lang="ru-RU" sz="4400" i="1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entury Schoolbook" panose="02040604050505020304" pitchFamily="18" charset="0"/>
                        </a:rPr>
                        <a:t> </a:t>
                      </a:r>
                      <a:r>
                        <a:rPr lang="ru-RU" sz="4400" i="1" dirty="0">
                          <a:solidFill>
                            <a:srgbClr val="FFFFB9"/>
                          </a:solidFill>
                          <a:latin typeface="Century Schoolbook" panose="02040604050505020304" pitchFamily="18" charset="0"/>
                        </a:rPr>
                        <a:t>Алиханов</a:t>
                      </a:r>
                      <a:r>
                        <a:rPr lang="ru-RU" sz="4400" i="1" dirty="0">
                          <a:solidFill>
                            <a:schemeClr val="accent4">
                              <a:lumMod val="60000"/>
                              <a:lumOff val="40000"/>
                            </a:schemeClr>
                          </a:solidFill>
                          <a:latin typeface="Century Schoolbook" panose="02040604050505020304" pitchFamily="18" charset="0"/>
                        </a:rPr>
                        <a:t> </a:t>
                      </a:r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034939"/>
                  </a:ext>
                </a:extLst>
              </a:tr>
            </a:tbl>
          </a:graphicData>
        </a:graphic>
      </p:graphicFrame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BE1C00E5-BCF7-4B06-981A-68759ECD2F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26" t="350" r="20736" b="-1"/>
          <a:stretch/>
        </p:blipFill>
        <p:spPr>
          <a:xfrm>
            <a:off x="359765" y="1595204"/>
            <a:ext cx="3882453" cy="4272197"/>
          </a:xfrm>
          <a:prstGeom prst="rect">
            <a:avLst/>
          </a:prstGeom>
          <a:effectLst>
            <a:glow rad="215900">
              <a:schemeClr val="tx1">
                <a:lumMod val="8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04193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4B7E29-5D5D-4C04-8C71-A8947CCF92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13"/>
          <a:stretch/>
        </p:blipFill>
        <p:spPr>
          <a:xfrm>
            <a:off x="239842" y="188695"/>
            <a:ext cx="3030310" cy="648061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4FC1661-FEF6-4609-A1D8-E7A43EC265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26" t="19700" r="13158" b="46465"/>
          <a:stretch/>
        </p:blipFill>
        <p:spPr>
          <a:xfrm>
            <a:off x="3858893" y="413547"/>
            <a:ext cx="3565536" cy="3744000"/>
          </a:xfrm>
          <a:prstGeom prst="rect">
            <a:avLst/>
          </a:prstGeom>
          <a:effectLst>
            <a:glow rad="228600">
              <a:srgbClr val="000066">
                <a:alpha val="40000"/>
              </a:srgb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54658C-5803-4EF3-B19D-ACB9DB3FB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3108" y="2060695"/>
            <a:ext cx="3333522" cy="4428000"/>
          </a:xfrm>
          <a:prstGeom prst="rect">
            <a:avLst/>
          </a:prstGeom>
          <a:effectLst>
            <a:glow rad="228600">
              <a:srgbClr val="000066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792461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6892A63-4569-4904-A342-0BF62666F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6020" y="239843"/>
            <a:ext cx="3528000" cy="533646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44E80C-029D-4AD4-B0E6-EC4B821AD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80" y="1153738"/>
            <a:ext cx="3546204" cy="5364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84E93C-FAC6-480D-95B1-FF75AD74A9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0000" y="651859"/>
            <a:ext cx="3672000" cy="5554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887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0A40F3B-E871-4D86-924D-6B0AED93A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81" y="239843"/>
            <a:ext cx="3996000" cy="604436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F0B8DC-C7E1-4F51-969D-8AFD8AE710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34"/>
          <a:stretch/>
        </p:blipFill>
        <p:spPr>
          <a:xfrm>
            <a:off x="4619999" y="379589"/>
            <a:ext cx="3645153" cy="604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504290C-7FC6-40D7-84FA-ED242F2962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00" r="16270" b="1"/>
          <a:stretch/>
        </p:blipFill>
        <p:spPr>
          <a:xfrm>
            <a:off x="8567619" y="619432"/>
            <a:ext cx="3297953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56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64FC3-E72D-4E59-8656-5B7C433BA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10515600" cy="684183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Осеняя-зимняя коллекция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28D9E8-5EBD-4878-AF52-B9AD652A6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410"/>
          <a:stretch/>
        </p:blipFill>
        <p:spPr>
          <a:xfrm>
            <a:off x="434164" y="1200872"/>
            <a:ext cx="3416143" cy="5292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5E5CEA5-C16D-450A-84E9-5154B3A88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96" r="45819"/>
          <a:stretch/>
        </p:blipFill>
        <p:spPr>
          <a:xfrm>
            <a:off x="4484558" y="1218872"/>
            <a:ext cx="3222884" cy="5256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7AD1D8-6FA2-407A-9242-102DB2365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357" r="20957"/>
          <a:stretch/>
        </p:blipFill>
        <p:spPr>
          <a:xfrm>
            <a:off x="8341693" y="1196057"/>
            <a:ext cx="3416143" cy="527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91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A5BC45-E675-4D5E-989F-443C34ADCE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148" t="13422" r="18887"/>
          <a:stretch/>
        </p:blipFill>
        <p:spPr>
          <a:xfrm>
            <a:off x="4350000" y="771468"/>
            <a:ext cx="3312000" cy="531506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EAD1DB9-ABAE-4437-A8E9-5DE13B78B0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750" t="4816" r="3552"/>
          <a:stretch/>
        </p:blipFill>
        <p:spPr>
          <a:xfrm>
            <a:off x="8369508" y="1083757"/>
            <a:ext cx="3492000" cy="53139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F77B91-E065-456E-82EA-A14C92FFD8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58" t="-810" r="28622" b="13053"/>
          <a:stretch/>
        </p:blipFill>
        <p:spPr>
          <a:xfrm>
            <a:off x="330492" y="327674"/>
            <a:ext cx="3312000" cy="534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14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AEA9A3-758C-48A9-BC7D-8546D08368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71" t="5553" r="27198"/>
          <a:stretch/>
        </p:blipFill>
        <p:spPr>
          <a:xfrm>
            <a:off x="374754" y="550264"/>
            <a:ext cx="3552670" cy="575747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C680C4-729A-477D-9623-AC07ECDA0F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66" t="5553" r="42077"/>
          <a:stretch/>
        </p:blipFill>
        <p:spPr>
          <a:xfrm>
            <a:off x="4424596" y="550264"/>
            <a:ext cx="3342807" cy="57574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B3EF67-755B-4742-8073-7485B1BFF1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81" t="5553" r="36666"/>
          <a:stretch/>
        </p:blipFill>
        <p:spPr>
          <a:xfrm>
            <a:off x="8264575" y="550264"/>
            <a:ext cx="3552670" cy="575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379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1D9437-64FD-4F08-A064-8FCF0B858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867" y="110294"/>
            <a:ext cx="10644266" cy="714165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Неделя моды в Москве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B89B48-B1AD-44DD-9ADC-CBECCA718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89" y="1075545"/>
            <a:ext cx="3708000" cy="555922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D10C8B-5A05-446D-A5BD-8E0310201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1035" y="1090766"/>
            <a:ext cx="3697848" cy="5544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E2650E0-AD23-4315-8BF6-A94122627E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627" t="22926" r="15307" b="45186"/>
          <a:stretch/>
        </p:blipFill>
        <p:spPr>
          <a:xfrm>
            <a:off x="3430960" y="929391"/>
            <a:ext cx="3942414" cy="3087974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E26B9A-DD5B-47CA-8832-337C363DFD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364" t="23054" r="25537" b="47469"/>
          <a:stretch/>
        </p:blipFill>
        <p:spPr>
          <a:xfrm>
            <a:off x="5529370" y="3659731"/>
            <a:ext cx="3429041" cy="308797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913242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3EDD91-4D62-4888-9DDB-757E394D99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82" r="9158"/>
          <a:stretch/>
        </p:blipFill>
        <p:spPr>
          <a:xfrm>
            <a:off x="211533" y="369000"/>
            <a:ext cx="3071314" cy="6120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6CED90-4C9D-4B5A-8B47-1D97C957DC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92" t="16657" r="21623" b="42115"/>
          <a:stretch/>
        </p:blipFill>
        <p:spPr>
          <a:xfrm>
            <a:off x="2792032" y="1322856"/>
            <a:ext cx="3348000" cy="3744041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CBFE61-C581-4B95-A644-54076BC9FE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961" r="10835"/>
          <a:stretch/>
        </p:blipFill>
        <p:spPr>
          <a:xfrm>
            <a:off x="9220608" y="209836"/>
            <a:ext cx="2728200" cy="637087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C57893-4284-48F3-9EF6-84CD655F18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47" t="27281" r="12808"/>
          <a:stretch/>
        </p:blipFill>
        <p:spPr>
          <a:xfrm>
            <a:off x="6363423" y="369000"/>
            <a:ext cx="3162948" cy="3132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6A0AAFD-910E-41CD-96AD-F994DD687F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034" t="33069" r="12547" b="41636"/>
          <a:stretch/>
        </p:blipFill>
        <p:spPr>
          <a:xfrm>
            <a:off x="6363423" y="4005000"/>
            <a:ext cx="3206980" cy="2484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565989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900AEC-0901-46A9-88FE-FC50335F05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99" r="10509"/>
          <a:stretch/>
        </p:blipFill>
        <p:spPr>
          <a:xfrm>
            <a:off x="8905197" y="298431"/>
            <a:ext cx="2956392" cy="62611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26F9E3-C94E-4190-BA96-623546D1F4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62" r="7843"/>
          <a:stretch/>
        </p:blipFill>
        <p:spPr>
          <a:xfrm>
            <a:off x="328177" y="298431"/>
            <a:ext cx="2936298" cy="62855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43408A-F57A-4FEA-BF3E-3B01ADC0E9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992" t="17289" r="21516" b="45093"/>
          <a:stretch/>
        </p:blipFill>
        <p:spPr>
          <a:xfrm>
            <a:off x="2626149" y="3221514"/>
            <a:ext cx="3218924" cy="3492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36109D-CB6C-4588-A316-D17B7BC3DA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83" t="18171" r="17808" b="41002"/>
          <a:stretch/>
        </p:blipFill>
        <p:spPr>
          <a:xfrm>
            <a:off x="5845073" y="144486"/>
            <a:ext cx="3218924" cy="3492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078670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D40811A-33D1-499B-BD95-E7E18BA8BD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03" r="10569"/>
          <a:stretch/>
        </p:blipFill>
        <p:spPr>
          <a:xfrm>
            <a:off x="399734" y="405000"/>
            <a:ext cx="2958063" cy="604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0EACCC9-5B1E-497C-A147-6A7226423F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18" r="5968"/>
          <a:stretch/>
        </p:blipFill>
        <p:spPr>
          <a:xfrm>
            <a:off x="8944122" y="243564"/>
            <a:ext cx="2943078" cy="63708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BF1A41-D820-4AC0-A75D-D358B83EDF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40" t="19264" r="13984" b="36521"/>
          <a:stretch/>
        </p:blipFill>
        <p:spPr>
          <a:xfrm>
            <a:off x="6096000" y="2978702"/>
            <a:ext cx="3167930" cy="3708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531B881-5134-4945-8700-9ABAE197B3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298" t="18049" r="17385" b="44512"/>
          <a:stretch/>
        </p:blipFill>
        <p:spPr>
          <a:xfrm>
            <a:off x="3035502" y="243564"/>
            <a:ext cx="3267860" cy="3240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25476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8E586F-1C02-4F1A-8B76-BE64FC9B5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684" y="84689"/>
            <a:ext cx="10441303" cy="1082038"/>
          </a:xfrm>
        </p:spPr>
        <p:txBody>
          <a:bodyPr>
            <a:noAutofit/>
          </a:bodyPr>
          <a:lstStyle/>
          <a:p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Shamkhal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969F2B-8909-4E58-87BA-8F2516B44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787" y="266194"/>
            <a:ext cx="3924000" cy="5572633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353FF1-896B-44E1-B35E-C61864EBC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552" y="721777"/>
            <a:ext cx="3708000" cy="5562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611FE79-6F63-40AE-BFA4-7AE20616C9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13" y="1166727"/>
            <a:ext cx="3780000" cy="560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089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1768C9-407F-43D7-9073-78FD64CA1B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19" r="11844"/>
          <a:stretch/>
        </p:blipFill>
        <p:spPr>
          <a:xfrm>
            <a:off x="184879" y="433000"/>
            <a:ext cx="2758190" cy="615139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69BFEA-0FA4-412F-886C-2A685A2229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91" t="16836" r="22126" b="40919"/>
          <a:stretch/>
        </p:blipFill>
        <p:spPr>
          <a:xfrm>
            <a:off x="2598296" y="153337"/>
            <a:ext cx="3102964" cy="3681433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B8CAAF8-E311-4E40-B4C4-454EDC0A61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166" r="12924"/>
          <a:stretch/>
        </p:blipFill>
        <p:spPr>
          <a:xfrm>
            <a:off x="9078949" y="408170"/>
            <a:ext cx="2758190" cy="609652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C32A34-56AF-4730-92F9-5614C7698F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651" t="4288" r="18073" b="40223"/>
          <a:stretch/>
        </p:blipFill>
        <p:spPr>
          <a:xfrm>
            <a:off x="6215827" y="1994053"/>
            <a:ext cx="3181270" cy="4608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989373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519655-D8A0-4E65-B076-C929F563F7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89" r="14361"/>
          <a:stretch/>
        </p:blipFill>
        <p:spPr>
          <a:xfrm>
            <a:off x="339782" y="351000"/>
            <a:ext cx="2781844" cy="6156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EE32B5-4947-4BC2-AA9F-CDB2783758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84" t="18748" r="18486" b="40048"/>
          <a:stretch/>
        </p:blipFill>
        <p:spPr>
          <a:xfrm>
            <a:off x="2790860" y="134911"/>
            <a:ext cx="3710859" cy="3672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354B85-0C13-4BA9-A2B2-8269D812F1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985" r="10638"/>
          <a:stretch/>
        </p:blipFill>
        <p:spPr>
          <a:xfrm>
            <a:off x="8900302" y="303446"/>
            <a:ext cx="2880000" cy="626324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F6EA0F6-5961-4598-AA61-A0BCFD47A7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76" t="19263" r="19653" b="39876"/>
          <a:stretch/>
        </p:blipFill>
        <p:spPr>
          <a:xfrm>
            <a:off x="6080238" y="3159089"/>
            <a:ext cx="3241545" cy="3564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55309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3030FE-676D-4711-90CF-2D06D6F14F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18" r="7666"/>
          <a:stretch/>
        </p:blipFill>
        <p:spPr>
          <a:xfrm>
            <a:off x="321829" y="280601"/>
            <a:ext cx="2976521" cy="62967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917A9E-36DB-4FF2-83F5-208D69FF1C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17894" r="17454" b="38602"/>
          <a:stretch/>
        </p:blipFill>
        <p:spPr>
          <a:xfrm>
            <a:off x="2928787" y="66334"/>
            <a:ext cx="3482219" cy="3996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131B141-4FD8-46A3-B494-D7A9CF791C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03" r="10343"/>
          <a:stretch/>
        </p:blipFill>
        <p:spPr>
          <a:xfrm>
            <a:off x="9017964" y="280601"/>
            <a:ext cx="2878112" cy="630738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B5C8E1-5773-4693-B08F-EC5D49864F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17" t="19323" r="17158" b="41394"/>
          <a:stretch/>
        </p:blipFill>
        <p:spPr>
          <a:xfrm>
            <a:off x="6096000" y="3119666"/>
            <a:ext cx="3249720" cy="3672000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47818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EC9CA6-9264-44F8-B7D6-A12936D39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15" y="365128"/>
            <a:ext cx="11392524" cy="834086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dirty="0"/>
              <a:t>Гала </a:t>
            </a:r>
            <a:r>
              <a:rPr lang="ru-RU" dirty="0" err="1"/>
              <a:t>Омаханова</a:t>
            </a:r>
            <a:r>
              <a:rPr lang="ru-RU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675242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0502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5762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674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1C8DA9-6140-457D-A310-6626BF27B7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16" t="23285" r="29494"/>
          <a:stretch/>
        </p:blipFill>
        <p:spPr>
          <a:xfrm>
            <a:off x="1539795" y="640570"/>
            <a:ext cx="3862056" cy="5724000"/>
          </a:xfrm>
          <a:prstGeom prst="rect">
            <a:avLst/>
          </a:prstGeom>
        </p:spPr>
      </p:pic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6B6B9C85-26F6-43FF-B7FD-A1AB1A0050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3949306"/>
              </p:ext>
            </p:extLst>
          </p:nvPr>
        </p:nvGraphicFramePr>
        <p:xfrm>
          <a:off x="239842" y="123419"/>
          <a:ext cx="5666283" cy="701040"/>
        </p:xfrm>
        <a:graphic>
          <a:graphicData uri="http://schemas.openxmlformats.org/drawingml/2006/table">
            <a:tbl>
              <a:tblPr/>
              <a:tblGrid>
                <a:gridCol w="5666283">
                  <a:extLst>
                    <a:ext uri="{9D8B030D-6E8A-4147-A177-3AD203B41FA5}">
                      <a16:colId xmlns:a16="http://schemas.microsoft.com/office/drawing/2014/main" val="460150238"/>
                    </a:ext>
                  </a:extLst>
                </a:gridCol>
              </a:tblGrid>
              <a:tr h="611099">
                <a:tc>
                  <a:txBody>
                    <a:bodyPr/>
                    <a:lstStyle/>
                    <a:p>
                      <a:r>
                        <a:rPr lang="ru-RU" sz="4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Орнаменты на костюмах </a:t>
                      </a:r>
                      <a:endParaRPr lang="ru-RU" sz="4000" dirty="0"/>
                    </a:p>
                  </a:txBody>
                  <a:tcPr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0635776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EAB36C-392A-4F04-A3A9-64A582033F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159" t="29582" r="35988" b="11694"/>
          <a:stretch/>
        </p:blipFill>
        <p:spPr>
          <a:xfrm>
            <a:off x="7236059" y="824459"/>
            <a:ext cx="3852000" cy="5616000"/>
          </a:xfrm>
          <a:prstGeom prst="rect">
            <a:avLst/>
          </a:prstGeom>
          <a:ln w="25400">
            <a:noFill/>
          </a:ln>
        </p:spPr>
      </p:pic>
    </p:spTree>
    <p:extLst>
      <p:ext uri="{BB962C8B-B14F-4D97-AF65-F5344CB8AC3E}">
        <p14:creationId xmlns:p14="http://schemas.microsoft.com/office/powerpoint/2010/main" val="4171584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E042A9-6E79-4E41-81CF-33A77C4B56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89" y="1116000"/>
            <a:ext cx="3636000" cy="5454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D8C48E7-91BA-4A2F-BBEB-9B7DF63D00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12" t="17630" r="17632" b="43151"/>
          <a:stretch/>
        </p:blipFill>
        <p:spPr>
          <a:xfrm>
            <a:off x="3292407" y="874701"/>
            <a:ext cx="3600000" cy="3337535"/>
          </a:xfrm>
          <a:prstGeom prst="rect">
            <a:avLst/>
          </a:prstGeom>
          <a:effectLst>
            <a:glow rad="228600">
              <a:srgbClr val="000066">
                <a:alpha val="40000"/>
              </a:srgb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BCE23D-325F-4C53-A939-1C101660A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225" y="1116000"/>
            <a:ext cx="3600000" cy="540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421605-9649-409F-89E2-E32AD20323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626" t="21409" r="23368" b="47113"/>
          <a:stretch/>
        </p:blipFill>
        <p:spPr>
          <a:xfrm>
            <a:off x="5506289" y="3608768"/>
            <a:ext cx="3402000" cy="3088696"/>
          </a:xfrm>
          <a:prstGeom prst="rect">
            <a:avLst/>
          </a:prstGeom>
          <a:effectLst>
            <a:glow rad="228600">
              <a:srgbClr val="000066">
                <a:alpha val="40000"/>
              </a:srgbClr>
            </a:glow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2DF99-7172-4BA4-B565-4D168D46C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536"/>
            <a:ext cx="10515600" cy="714165"/>
          </a:xfrm>
          <a:solidFill>
            <a:schemeClr val="accent1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Коллекция 2010-2012 года </a:t>
            </a:r>
          </a:p>
        </p:txBody>
      </p:sp>
    </p:spTree>
    <p:extLst>
      <p:ext uri="{BB962C8B-B14F-4D97-AF65-F5344CB8AC3E}">
        <p14:creationId xmlns:p14="http://schemas.microsoft.com/office/powerpoint/2010/main" val="4109559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49713F0-BAD2-4A27-BBE7-9DCB04D9E4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88" r="16342"/>
          <a:stretch/>
        </p:blipFill>
        <p:spPr>
          <a:xfrm>
            <a:off x="232349" y="351000"/>
            <a:ext cx="3028013" cy="6156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5E21F9-5D17-4FFA-A275-9B147343B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9981" y="351000"/>
            <a:ext cx="3389670" cy="60538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5733CD-84D2-44AF-AB60-6EBC42E9E5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03" t="18059" r="13998" b="35204"/>
          <a:stretch/>
        </p:blipFill>
        <p:spPr>
          <a:xfrm>
            <a:off x="4906017" y="146154"/>
            <a:ext cx="3189435" cy="3708000"/>
          </a:xfrm>
          <a:prstGeom prst="rect">
            <a:avLst/>
          </a:prstGeom>
          <a:effectLst>
            <a:glow rad="228600">
              <a:srgbClr val="000066">
                <a:alpha val="40000"/>
              </a:srgb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A6D17C7-8C73-497D-928B-44BA95D652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96" t="69623" r="20665"/>
          <a:stretch/>
        </p:blipFill>
        <p:spPr>
          <a:xfrm>
            <a:off x="6078016" y="4047846"/>
            <a:ext cx="3105320" cy="2664000"/>
          </a:xfrm>
          <a:prstGeom prst="rect">
            <a:avLst/>
          </a:prstGeom>
          <a:effectLst>
            <a:glow rad="228600">
              <a:srgbClr val="000066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4873322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EE0D33-44FB-4E7B-99A1-5C6483ECA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784" t="885" r="6465"/>
          <a:stretch/>
        </p:blipFill>
        <p:spPr>
          <a:xfrm>
            <a:off x="464695" y="435812"/>
            <a:ext cx="3162924" cy="604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0ABB77-FB78-42FB-847F-62CBC05BF7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07"/>
          <a:stretch/>
        </p:blipFill>
        <p:spPr>
          <a:xfrm>
            <a:off x="8343305" y="435812"/>
            <a:ext cx="3384000" cy="598637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8F4740-DFBF-4F32-B66B-713A040456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23" t="14953" r="13007" b="44237"/>
          <a:stretch/>
        </p:blipFill>
        <p:spPr>
          <a:xfrm>
            <a:off x="2981094" y="119920"/>
            <a:ext cx="3560941" cy="3636000"/>
          </a:xfrm>
          <a:prstGeom prst="rect">
            <a:avLst/>
          </a:prstGeom>
          <a:effectLst>
            <a:glow rad="228600">
              <a:srgbClr val="000066">
                <a:alpha val="40000"/>
              </a:srgb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595EDD-EBFC-4502-8231-087F66DB4D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34" t="21452" r="14026" b="38979"/>
          <a:stretch/>
        </p:blipFill>
        <p:spPr>
          <a:xfrm>
            <a:off x="5317554" y="3213149"/>
            <a:ext cx="3725314" cy="3420000"/>
          </a:xfrm>
          <a:prstGeom prst="rect">
            <a:avLst/>
          </a:prstGeom>
          <a:effectLst>
            <a:glow rad="228600">
              <a:srgbClr val="000066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2019263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35760D-6B13-4D66-BAC9-F23789233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12" r="3903"/>
          <a:stretch/>
        </p:blipFill>
        <p:spPr>
          <a:xfrm>
            <a:off x="284812" y="270000"/>
            <a:ext cx="3687581" cy="631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21BFC4-9AE6-44D4-B522-C62374440F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14" r="14268"/>
          <a:stretch/>
        </p:blipFill>
        <p:spPr>
          <a:xfrm>
            <a:off x="8985650" y="72000"/>
            <a:ext cx="2848130" cy="631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1E8BAA-4C74-4D50-AB5B-2623B5ECD9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61" t="53915" r="30907" b="20293"/>
          <a:stretch/>
        </p:blipFill>
        <p:spPr>
          <a:xfrm>
            <a:off x="3819477" y="3798000"/>
            <a:ext cx="2752757" cy="2988000"/>
          </a:xfrm>
          <a:prstGeom prst="rect">
            <a:avLst/>
          </a:prstGeom>
          <a:effectLst>
            <a:glow rad="228600">
              <a:srgbClr val="000066">
                <a:alpha val="40000"/>
              </a:srgbClr>
            </a:glo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61477A-A0AB-4AB0-A8CA-123752FCFA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20" t="13971" r="18357" b="44524"/>
          <a:stretch/>
        </p:blipFill>
        <p:spPr>
          <a:xfrm>
            <a:off x="3297833" y="72000"/>
            <a:ext cx="3244419" cy="3528000"/>
          </a:xfrm>
          <a:prstGeom prst="rect">
            <a:avLst/>
          </a:prstGeom>
          <a:effectLst>
            <a:glow rad="228600">
              <a:srgbClr val="000066">
                <a:alpha val="40000"/>
              </a:srgb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CC9554-3D47-4BBF-9398-1DAEC6F15E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381" t="17917" r="16713" b="46627"/>
          <a:stretch/>
        </p:blipFill>
        <p:spPr>
          <a:xfrm>
            <a:off x="6572234" y="1836000"/>
            <a:ext cx="2893102" cy="3384000"/>
          </a:xfrm>
          <a:prstGeom prst="rect">
            <a:avLst/>
          </a:prstGeom>
          <a:effectLst>
            <a:glow rad="228600">
              <a:srgbClr val="000066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215949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DB5E67-CA85-4875-9961-320CA30C3E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41" r="10880"/>
          <a:stretch/>
        </p:blipFill>
        <p:spPr>
          <a:xfrm>
            <a:off x="224850" y="189000"/>
            <a:ext cx="3597639" cy="6480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FB8BAF-9EF0-4A52-A4A2-FB51CB471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11" r="6710"/>
          <a:stretch/>
        </p:blipFill>
        <p:spPr>
          <a:xfrm>
            <a:off x="8369510" y="189000"/>
            <a:ext cx="3597640" cy="6480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95FBF4-795C-41DA-B7C8-2B2DE1ED57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83" t="22571" r="20312" b="41433"/>
          <a:stretch/>
        </p:blipFill>
        <p:spPr>
          <a:xfrm>
            <a:off x="2953052" y="189000"/>
            <a:ext cx="3728053" cy="3708000"/>
          </a:xfrm>
          <a:prstGeom prst="rect">
            <a:avLst/>
          </a:prstGeom>
          <a:effectLst>
            <a:glow rad="228600">
              <a:srgbClr val="000066">
                <a:alpha val="40000"/>
              </a:srgbClr>
            </a:glo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EE10DD-DDE8-4E63-B2BA-3DEF6667466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408" t="17348" r="22189" b="45503"/>
          <a:stretch/>
        </p:blipFill>
        <p:spPr>
          <a:xfrm>
            <a:off x="5780719" y="3105000"/>
            <a:ext cx="3008520" cy="3564000"/>
          </a:xfrm>
          <a:prstGeom prst="rect">
            <a:avLst/>
          </a:prstGeom>
          <a:effectLst>
            <a:glow rad="228600">
              <a:srgbClr val="000066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092771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B90ED7C-E23E-4942-BA6E-719B7BF54D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98" r="4808"/>
          <a:stretch/>
        </p:blipFill>
        <p:spPr>
          <a:xfrm>
            <a:off x="284813" y="308185"/>
            <a:ext cx="3312000" cy="62416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C2EBC0-1AC4-410C-9872-6AE8D11FF6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89" r="4808"/>
          <a:stretch/>
        </p:blipFill>
        <p:spPr>
          <a:xfrm>
            <a:off x="8291370" y="233233"/>
            <a:ext cx="3615817" cy="6426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7AB420-AA90-4D86-BB98-3DE51C2923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22" t="18160" r="22054" b="48030"/>
          <a:stretch/>
        </p:blipFill>
        <p:spPr>
          <a:xfrm>
            <a:off x="3057994" y="198767"/>
            <a:ext cx="3409832" cy="3563764"/>
          </a:xfrm>
          <a:prstGeom prst="rect">
            <a:avLst/>
          </a:prstGeom>
          <a:effectLst>
            <a:glow rad="228600">
              <a:srgbClr val="000066">
                <a:alpha val="40000"/>
              </a:srgbClr>
            </a:glo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C8A3CDC-60AD-4A36-A5F3-92A8647735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96" t="74986" r="25660" b="1433"/>
          <a:stretch/>
        </p:blipFill>
        <p:spPr>
          <a:xfrm>
            <a:off x="3439321" y="3995233"/>
            <a:ext cx="3004463" cy="2664000"/>
          </a:xfrm>
          <a:prstGeom prst="rect">
            <a:avLst/>
          </a:prstGeom>
          <a:effectLst>
            <a:glow rad="228600">
              <a:srgbClr val="000066">
                <a:alpha val="40000"/>
              </a:srgbClr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6D78D4-6DB1-4EE5-B074-07BBB03A76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902" t="8956" r="25827" b="43454"/>
          <a:stretch/>
        </p:blipFill>
        <p:spPr>
          <a:xfrm>
            <a:off x="6369994" y="1880882"/>
            <a:ext cx="2658256" cy="3996000"/>
          </a:xfrm>
          <a:prstGeom prst="rect">
            <a:avLst/>
          </a:prstGeom>
          <a:effectLst>
            <a:glow rad="228600">
              <a:srgbClr val="000066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7603151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2313</TotalTime>
  <Words>18</Words>
  <Application>Microsoft Office PowerPoint</Application>
  <PresentationFormat>Широкоэкранный</PresentationFormat>
  <Paragraphs>8</Paragraphs>
  <Slides>26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2" baseType="lpstr">
      <vt:lpstr>Arial</vt:lpstr>
      <vt:lpstr>Calibri</vt:lpstr>
      <vt:lpstr>Calibri Light</vt:lpstr>
      <vt:lpstr>Century Schoolbook</vt:lpstr>
      <vt:lpstr>Times New Roman</vt:lpstr>
      <vt:lpstr>Office Theme</vt:lpstr>
      <vt:lpstr> </vt:lpstr>
      <vt:lpstr>Shamkhal</vt:lpstr>
      <vt:lpstr>Презентация PowerPoint</vt:lpstr>
      <vt:lpstr>Коллекция 2010-2012 года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Осеняя-зимняя коллекция </vt:lpstr>
      <vt:lpstr>Презентация PowerPoint</vt:lpstr>
      <vt:lpstr>Презентация PowerPoint</vt:lpstr>
      <vt:lpstr>Неделя моды в Москве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Гала Омаханова 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41</cp:revision>
  <dcterms:created xsi:type="dcterms:W3CDTF">2023-11-16T21:11:39Z</dcterms:created>
  <dcterms:modified xsi:type="dcterms:W3CDTF">2023-11-21T07:07:16Z</dcterms:modified>
</cp:coreProperties>
</file>