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4" r:id="rId1"/>
  </p:sldMasterIdLst>
  <p:notesMasterIdLst>
    <p:notesMasterId r:id="rId40"/>
  </p:notesMasterIdLst>
  <p:sldIdLst>
    <p:sldId id="256" r:id="rId2"/>
    <p:sldId id="257" r:id="rId3"/>
    <p:sldId id="259" r:id="rId4"/>
    <p:sldId id="277" r:id="rId5"/>
    <p:sldId id="302" r:id="rId6"/>
    <p:sldId id="278" r:id="rId7"/>
    <p:sldId id="292" r:id="rId8"/>
    <p:sldId id="289" r:id="rId9"/>
    <p:sldId id="290" r:id="rId10"/>
    <p:sldId id="303" r:id="rId11"/>
    <p:sldId id="279" r:id="rId12"/>
    <p:sldId id="306" r:id="rId13"/>
    <p:sldId id="280" r:id="rId14"/>
    <p:sldId id="263" r:id="rId15"/>
    <p:sldId id="293" r:id="rId16"/>
    <p:sldId id="294" r:id="rId17"/>
    <p:sldId id="311" r:id="rId18"/>
    <p:sldId id="307" r:id="rId19"/>
    <p:sldId id="308" r:id="rId20"/>
    <p:sldId id="309" r:id="rId21"/>
    <p:sldId id="310" r:id="rId22"/>
    <p:sldId id="266" r:id="rId23"/>
    <p:sldId id="295" r:id="rId24"/>
    <p:sldId id="267" r:id="rId25"/>
    <p:sldId id="296" r:id="rId26"/>
    <p:sldId id="304" r:id="rId27"/>
    <p:sldId id="305" r:id="rId28"/>
    <p:sldId id="282" r:id="rId29"/>
    <p:sldId id="297" r:id="rId30"/>
    <p:sldId id="283" r:id="rId31"/>
    <p:sldId id="281" r:id="rId32"/>
    <p:sldId id="299" r:id="rId33"/>
    <p:sldId id="298" r:id="rId34"/>
    <p:sldId id="285" r:id="rId35"/>
    <p:sldId id="287" r:id="rId36"/>
    <p:sldId id="271" r:id="rId37"/>
    <p:sldId id="273" r:id="rId38"/>
    <p:sldId id="276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Залина Махмудова" initials="ЗМ" lastIdx="1" clrIdx="0">
    <p:extLst>
      <p:ext uri="{19B8F6BF-5375-455C-9EA6-DF929625EA0E}">
        <p15:presenceInfo xmlns:p15="http://schemas.microsoft.com/office/powerpoint/2012/main" userId="36bc292cf18abe6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EDFC"/>
    <a:srgbClr val="D7EBE9"/>
    <a:srgbClr val="FF764C"/>
    <a:srgbClr val="D5B6E4"/>
    <a:srgbClr val="DFAD82"/>
    <a:srgbClr val="C4B3A0"/>
    <a:srgbClr val="E3E3E5"/>
    <a:srgbClr val="F0F1EB"/>
    <a:srgbClr val="F5E4D3"/>
    <a:srgbClr val="3849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2597" autoAdjust="0"/>
  </p:normalViewPr>
  <p:slideViewPr>
    <p:cSldViewPr>
      <p:cViewPr varScale="1">
        <p:scale>
          <a:sx n="99" d="100"/>
          <a:sy n="99" d="100"/>
        </p:scale>
        <p:origin x="96" y="4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svg"/><Relationship Id="rId1" Type="http://schemas.openxmlformats.org/officeDocument/2006/relationships/image" Target="../media/image104.png"/><Relationship Id="rId6" Type="http://schemas.openxmlformats.org/officeDocument/2006/relationships/image" Target="../media/image109.svg"/><Relationship Id="rId5" Type="http://schemas.openxmlformats.org/officeDocument/2006/relationships/image" Target="../media/image108.png"/><Relationship Id="rId10" Type="http://schemas.openxmlformats.org/officeDocument/2006/relationships/image" Target="../media/image113.svg"/><Relationship Id="rId4" Type="http://schemas.openxmlformats.org/officeDocument/2006/relationships/image" Target="../media/image107.svg"/><Relationship Id="rId9" Type="http://schemas.openxmlformats.org/officeDocument/2006/relationships/image" Target="../media/image112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sv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svg"/><Relationship Id="rId1" Type="http://schemas.openxmlformats.org/officeDocument/2006/relationships/image" Target="../media/image104.png"/><Relationship Id="rId6" Type="http://schemas.openxmlformats.org/officeDocument/2006/relationships/image" Target="../media/image109.svg"/><Relationship Id="rId5" Type="http://schemas.openxmlformats.org/officeDocument/2006/relationships/image" Target="../media/image108.png"/><Relationship Id="rId10" Type="http://schemas.openxmlformats.org/officeDocument/2006/relationships/image" Target="../media/image113.svg"/><Relationship Id="rId4" Type="http://schemas.openxmlformats.org/officeDocument/2006/relationships/image" Target="../media/image107.svg"/><Relationship Id="rId9" Type="http://schemas.openxmlformats.org/officeDocument/2006/relationships/image" Target="../media/image1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6B901C-A752-440D-99CA-5D1C231CFDFA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EC1E7DA-5726-4392-AB65-320ADBC17202}">
      <dgm:prSet/>
      <dgm:spPr/>
      <dgm:t>
        <a:bodyPr/>
        <a:lstStyle/>
        <a:p>
          <a:r>
            <a:rPr lang="ru-RU" dirty="0"/>
            <a:t>Отец — Абрам Иосифович Юдашкин, бизнесмен.</a:t>
          </a:r>
          <a:endParaRPr lang="en-US" dirty="0"/>
        </a:p>
      </dgm:t>
    </dgm:pt>
    <dgm:pt modelId="{1736E480-A454-4FC4-B0A3-A2F2250CEA90}" type="parTrans" cxnId="{7F01EE3F-9D73-4DE7-9C7F-4E25EA54DF1A}">
      <dgm:prSet/>
      <dgm:spPr/>
      <dgm:t>
        <a:bodyPr/>
        <a:lstStyle/>
        <a:p>
          <a:endParaRPr lang="en-US"/>
        </a:p>
      </dgm:t>
    </dgm:pt>
    <dgm:pt modelId="{B56A0FEA-0969-4289-B090-A45F16CE7AA4}" type="sibTrans" cxnId="{7F01EE3F-9D73-4DE7-9C7F-4E25EA54DF1A}">
      <dgm:prSet/>
      <dgm:spPr/>
      <dgm:t>
        <a:bodyPr/>
        <a:lstStyle/>
        <a:p>
          <a:endParaRPr lang="en-US"/>
        </a:p>
      </dgm:t>
    </dgm:pt>
    <dgm:pt modelId="{2FB1D856-E0C4-431D-81BE-E795EFE8A5C5}">
      <dgm:prSet/>
      <dgm:spPr/>
      <dgm:t>
        <a:bodyPr/>
        <a:lstStyle/>
        <a:p>
          <a:r>
            <a:rPr lang="ru-RU"/>
            <a:t>Мать — Раиса Петровна Юдашкина (род. 1945), заведующая отделом готового платья в Доме Юдашкина.</a:t>
          </a:r>
          <a:endParaRPr lang="en-US"/>
        </a:p>
      </dgm:t>
    </dgm:pt>
    <dgm:pt modelId="{3920CA0A-93F2-4A02-8602-8C67E8FDDD65}" type="parTrans" cxnId="{82C149B6-58B8-4ADD-9F95-553D9CDE2F1A}">
      <dgm:prSet/>
      <dgm:spPr/>
      <dgm:t>
        <a:bodyPr/>
        <a:lstStyle/>
        <a:p>
          <a:endParaRPr lang="en-US"/>
        </a:p>
      </dgm:t>
    </dgm:pt>
    <dgm:pt modelId="{B3BF497B-E52D-4228-A7D9-429410C109CD}" type="sibTrans" cxnId="{82C149B6-58B8-4ADD-9F95-553D9CDE2F1A}">
      <dgm:prSet/>
      <dgm:spPr/>
      <dgm:t>
        <a:bodyPr/>
        <a:lstStyle/>
        <a:p>
          <a:endParaRPr lang="en-US"/>
        </a:p>
      </dgm:t>
    </dgm:pt>
    <dgm:pt modelId="{E06AEA57-E559-4EFE-9BFC-05F0C24791DE}">
      <dgm:prSet/>
      <dgm:spPr/>
      <dgm:t>
        <a:bodyPr/>
        <a:lstStyle/>
        <a:p>
          <a:r>
            <a:rPr lang="ru-RU"/>
            <a:t>Супруга — Марина Владимировна Юдашкина (род. 1958), топ-менеджер Дома Юдашкина.</a:t>
          </a:r>
          <a:endParaRPr lang="en-US"/>
        </a:p>
      </dgm:t>
    </dgm:pt>
    <dgm:pt modelId="{FB2CE503-FF6E-4DFA-9E42-AAD920DB7732}" type="parTrans" cxnId="{D180FE6A-92FE-48F9-8080-52F8F66E654E}">
      <dgm:prSet/>
      <dgm:spPr/>
      <dgm:t>
        <a:bodyPr/>
        <a:lstStyle/>
        <a:p>
          <a:endParaRPr lang="en-US"/>
        </a:p>
      </dgm:t>
    </dgm:pt>
    <dgm:pt modelId="{8F91EE95-A177-401A-9020-3C5616097140}" type="sibTrans" cxnId="{D180FE6A-92FE-48F9-8080-52F8F66E654E}">
      <dgm:prSet/>
      <dgm:spPr/>
      <dgm:t>
        <a:bodyPr/>
        <a:lstStyle/>
        <a:p>
          <a:endParaRPr lang="en-US"/>
        </a:p>
      </dgm:t>
    </dgm:pt>
    <dgm:pt modelId="{0951F2D0-22B1-4FB0-A39E-44776A21A299}">
      <dgm:prSet/>
      <dgm:spPr/>
      <dgm:t>
        <a:bodyPr/>
        <a:lstStyle/>
        <a:p>
          <a:r>
            <a:rPr lang="ru-RU"/>
            <a:t>Дочь — Галина Юдашкина (род. 22 декабря 1990), фотограф</a:t>
          </a:r>
          <a:r>
            <a:rPr lang="ru-RU" baseline="30000"/>
            <a:t>[</a:t>
          </a:r>
          <a:r>
            <a:rPr lang="ru-RU"/>
            <a:t>.Муж - Пётр Максаков (внук актрисы Людмилы Максаковой)</a:t>
          </a:r>
          <a:endParaRPr lang="en-US"/>
        </a:p>
      </dgm:t>
    </dgm:pt>
    <dgm:pt modelId="{F405048E-3B5F-44E0-846F-19ED5D33D94B}" type="parTrans" cxnId="{3729C881-BB43-4B4D-B4E6-49C7EFF7D6B8}">
      <dgm:prSet/>
      <dgm:spPr/>
      <dgm:t>
        <a:bodyPr/>
        <a:lstStyle/>
        <a:p>
          <a:endParaRPr lang="en-US"/>
        </a:p>
      </dgm:t>
    </dgm:pt>
    <dgm:pt modelId="{FA48AD0A-0729-418B-AAB4-79C7CC9242CB}" type="sibTrans" cxnId="{3729C881-BB43-4B4D-B4E6-49C7EFF7D6B8}">
      <dgm:prSet/>
      <dgm:spPr/>
      <dgm:t>
        <a:bodyPr/>
        <a:lstStyle/>
        <a:p>
          <a:endParaRPr lang="en-US"/>
        </a:p>
      </dgm:t>
    </dgm:pt>
    <dgm:pt modelId="{951A40AA-7175-4B61-841F-B182D289A9C5}" type="pres">
      <dgm:prSet presAssocID="{846B901C-A752-440D-99CA-5D1C231CFDFA}" presName="vert0" presStyleCnt="0">
        <dgm:presLayoutVars>
          <dgm:dir/>
          <dgm:animOne val="branch"/>
          <dgm:animLvl val="lvl"/>
        </dgm:presLayoutVars>
      </dgm:prSet>
      <dgm:spPr/>
    </dgm:pt>
    <dgm:pt modelId="{4088A5C4-D0B3-4FF6-81FC-AEDA3AB14D9E}" type="pres">
      <dgm:prSet presAssocID="{6EC1E7DA-5726-4392-AB65-320ADBC17202}" presName="thickLine" presStyleLbl="alignNode1" presStyleIdx="0" presStyleCnt="4"/>
      <dgm:spPr/>
    </dgm:pt>
    <dgm:pt modelId="{85C2CE98-B7FF-4536-B316-A90BF3DD2477}" type="pres">
      <dgm:prSet presAssocID="{6EC1E7DA-5726-4392-AB65-320ADBC17202}" presName="horz1" presStyleCnt="0"/>
      <dgm:spPr/>
    </dgm:pt>
    <dgm:pt modelId="{2028A09E-A7F4-4546-8B2F-890B2277F4E5}" type="pres">
      <dgm:prSet presAssocID="{6EC1E7DA-5726-4392-AB65-320ADBC17202}" presName="tx1" presStyleLbl="revTx" presStyleIdx="0" presStyleCnt="4"/>
      <dgm:spPr/>
    </dgm:pt>
    <dgm:pt modelId="{FE6F73D1-3731-4E18-8A28-BCAF08E6136C}" type="pres">
      <dgm:prSet presAssocID="{6EC1E7DA-5726-4392-AB65-320ADBC17202}" presName="vert1" presStyleCnt="0"/>
      <dgm:spPr/>
    </dgm:pt>
    <dgm:pt modelId="{B3446126-5635-4E88-B813-F4AD849A66AB}" type="pres">
      <dgm:prSet presAssocID="{2FB1D856-E0C4-431D-81BE-E795EFE8A5C5}" presName="thickLine" presStyleLbl="alignNode1" presStyleIdx="1" presStyleCnt="4"/>
      <dgm:spPr/>
    </dgm:pt>
    <dgm:pt modelId="{528539C3-5D13-4A91-B707-BAC4517C1F16}" type="pres">
      <dgm:prSet presAssocID="{2FB1D856-E0C4-431D-81BE-E795EFE8A5C5}" presName="horz1" presStyleCnt="0"/>
      <dgm:spPr/>
    </dgm:pt>
    <dgm:pt modelId="{0BD33CE7-927B-490B-AD72-C6E1F37184E7}" type="pres">
      <dgm:prSet presAssocID="{2FB1D856-E0C4-431D-81BE-E795EFE8A5C5}" presName="tx1" presStyleLbl="revTx" presStyleIdx="1" presStyleCnt="4"/>
      <dgm:spPr/>
    </dgm:pt>
    <dgm:pt modelId="{E23F8442-D88A-4B1C-8DA3-6630B8BD725D}" type="pres">
      <dgm:prSet presAssocID="{2FB1D856-E0C4-431D-81BE-E795EFE8A5C5}" presName="vert1" presStyleCnt="0"/>
      <dgm:spPr/>
    </dgm:pt>
    <dgm:pt modelId="{F4B52EA6-CC20-4BA3-BA82-35EFA368AAC8}" type="pres">
      <dgm:prSet presAssocID="{E06AEA57-E559-4EFE-9BFC-05F0C24791DE}" presName="thickLine" presStyleLbl="alignNode1" presStyleIdx="2" presStyleCnt="4"/>
      <dgm:spPr/>
    </dgm:pt>
    <dgm:pt modelId="{4DD615CB-EED3-444F-893F-3B51BA1B873E}" type="pres">
      <dgm:prSet presAssocID="{E06AEA57-E559-4EFE-9BFC-05F0C24791DE}" presName="horz1" presStyleCnt="0"/>
      <dgm:spPr/>
    </dgm:pt>
    <dgm:pt modelId="{CB3C84DA-BDB3-4E38-B00C-BA68C372CF43}" type="pres">
      <dgm:prSet presAssocID="{E06AEA57-E559-4EFE-9BFC-05F0C24791DE}" presName="tx1" presStyleLbl="revTx" presStyleIdx="2" presStyleCnt="4"/>
      <dgm:spPr/>
    </dgm:pt>
    <dgm:pt modelId="{5C3B7F0B-A472-4F6A-BC04-6D4282927049}" type="pres">
      <dgm:prSet presAssocID="{E06AEA57-E559-4EFE-9BFC-05F0C24791DE}" presName="vert1" presStyleCnt="0"/>
      <dgm:spPr/>
    </dgm:pt>
    <dgm:pt modelId="{98A7783E-76B1-4167-9215-619C3DE19602}" type="pres">
      <dgm:prSet presAssocID="{0951F2D0-22B1-4FB0-A39E-44776A21A299}" presName="thickLine" presStyleLbl="alignNode1" presStyleIdx="3" presStyleCnt="4"/>
      <dgm:spPr/>
    </dgm:pt>
    <dgm:pt modelId="{A76D7F70-5DA1-4EE7-942A-38927E6F61BD}" type="pres">
      <dgm:prSet presAssocID="{0951F2D0-22B1-4FB0-A39E-44776A21A299}" presName="horz1" presStyleCnt="0"/>
      <dgm:spPr/>
    </dgm:pt>
    <dgm:pt modelId="{F72AD501-B2AF-43A2-A93A-64AD0416B4EF}" type="pres">
      <dgm:prSet presAssocID="{0951F2D0-22B1-4FB0-A39E-44776A21A299}" presName="tx1" presStyleLbl="revTx" presStyleIdx="3" presStyleCnt="4"/>
      <dgm:spPr/>
    </dgm:pt>
    <dgm:pt modelId="{28DD87A0-0249-48A5-AE2E-FD98E3598A16}" type="pres">
      <dgm:prSet presAssocID="{0951F2D0-22B1-4FB0-A39E-44776A21A299}" presName="vert1" presStyleCnt="0"/>
      <dgm:spPr/>
    </dgm:pt>
  </dgm:ptLst>
  <dgm:cxnLst>
    <dgm:cxn modelId="{D8326937-BCE9-47A8-8B21-CA5C01F28F86}" type="presOf" srcId="{2FB1D856-E0C4-431D-81BE-E795EFE8A5C5}" destId="{0BD33CE7-927B-490B-AD72-C6E1F37184E7}" srcOrd="0" destOrd="0" presId="urn:microsoft.com/office/officeart/2008/layout/LinedList"/>
    <dgm:cxn modelId="{7F01EE3F-9D73-4DE7-9C7F-4E25EA54DF1A}" srcId="{846B901C-A752-440D-99CA-5D1C231CFDFA}" destId="{6EC1E7DA-5726-4392-AB65-320ADBC17202}" srcOrd="0" destOrd="0" parTransId="{1736E480-A454-4FC4-B0A3-A2F2250CEA90}" sibTransId="{B56A0FEA-0969-4289-B090-A45F16CE7AA4}"/>
    <dgm:cxn modelId="{1433BA68-B241-4BAB-A3EE-29289B28BE16}" type="presOf" srcId="{6EC1E7DA-5726-4392-AB65-320ADBC17202}" destId="{2028A09E-A7F4-4546-8B2F-890B2277F4E5}" srcOrd="0" destOrd="0" presId="urn:microsoft.com/office/officeart/2008/layout/LinedList"/>
    <dgm:cxn modelId="{D180FE6A-92FE-48F9-8080-52F8F66E654E}" srcId="{846B901C-A752-440D-99CA-5D1C231CFDFA}" destId="{E06AEA57-E559-4EFE-9BFC-05F0C24791DE}" srcOrd="2" destOrd="0" parTransId="{FB2CE503-FF6E-4DFA-9E42-AAD920DB7732}" sibTransId="{8F91EE95-A177-401A-9020-3C5616097140}"/>
    <dgm:cxn modelId="{3729C881-BB43-4B4D-B4E6-49C7EFF7D6B8}" srcId="{846B901C-A752-440D-99CA-5D1C231CFDFA}" destId="{0951F2D0-22B1-4FB0-A39E-44776A21A299}" srcOrd="3" destOrd="0" parTransId="{F405048E-3B5F-44E0-846F-19ED5D33D94B}" sibTransId="{FA48AD0A-0729-418B-AAB4-79C7CC9242CB}"/>
    <dgm:cxn modelId="{82C149B6-58B8-4ADD-9F95-553D9CDE2F1A}" srcId="{846B901C-A752-440D-99CA-5D1C231CFDFA}" destId="{2FB1D856-E0C4-431D-81BE-E795EFE8A5C5}" srcOrd="1" destOrd="0" parTransId="{3920CA0A-93F2-4A02-8602-8C67E8FDDD65}" sibTransId="{B3BF497B-E52D-4228-A7D9-429410C109CD}"/>
    <dgm:cxn modelId="{BD64E0D7-850E-4531-AA46-EC40D6124D92}" type="presOf" srcId="{E06AEA57-E559-4EFE-9BFC-05F0C24791DE}" destId="{CB3C84DA-BDB3-4E38-B00C-BA68C372CF43}" srcOrd="0" destOrd="0" presId="urn:microsoft.com/office/officeart/2008/layout/LinedList"/>
    <dgm:cxn modelId="{466D45D8-84B3-484E-B53C-A597C60FD32D}" type="presOf" srcId="{846B901C-A752-440D-99CA-5D1C231CFDFA}" destId="{951A40AA-7175-4B61-841F-B182D289A9C5}" srcOrd="0" destOrd="0" presId="urn:microsoft.com/office/officeart/2008/layout/LinedList"/>
    <dgm:cxn modelId="{3EFFF8F3-2112-42D8-A037-528E6192E428}" type="presOf" srcId="{0951F2D0-22B1-4FB0-A39E-44776A21A299}" destId="{F72AD501-B2AF-43A2-A93A-64AD0416B4EF}" srcOrd="0" destOrd="0" presId="urn:microsoft.com/office/officeart/2008/layout/LinedList"/>
    <dgm:cxn modelId="{CD527B03-D28C-44B0-8619-6B4F898C180B}" type="presParOf" srcId="{951A40AA-7175-4B61-841F-B182D289A9C5}" destId="{4088A5C4-D0B3-4FF6-81FC-AEDA3AB14D9E}" srcOrd="0" destOrd="0" presId="urn:microsoft.com/office/officeart/2008/layout/LinedList"/>
    <dgm:cxn modelId="{C452E835-637A-4B86-82B6-F7389CFE7266}" type="presParOf" srcId="{951A40AA-7175-4B61-841F-B182D289A9C5}" destId="{85C2CE98-B7FF-4536-B316-A90BF3DD2477}" srcOrd="1" destOrd="0" presId="urn:microsoft.com/office/officeart/2008/layout/LinedList"/>
    <dgm:cxn modelId="{BB746010-9FB5-4C8E-BA72-08BD8C52368D}" type="presParOf" srcId="{85C2CE98-B7FF-4536-B316-A90BF3DD2477}" destId="{2028A09E-A7F4-4546-8B2F-890B2277F4E5}" srcOrd="0" destOrd="0" presId="urn:microsoft.com/office/officeart/2008/layout/LinedList"/>
    <dgm:cxn modelId="{16A2E749-B2A1-49B1-AD70-46B4D1ED1F43}" type="presParOf" srcId="{85C2CE98-B7FF-4536-B316-A90BF3DD2477}" destId="{FE6F73D1-3731-4E18-8A28-BCAF08E6136C}" srcOrd="1" destOrd="0" presId="urn:microsoft.com/office/officeart/2008/layout/LinedList"/>
    <dgm:cxn modelId="{1E570CE1-81BE-42D8-82D7-05BEF1C996F5}" type="presParOf" srcId="{951A40AA-7175-4B61-841F-B182D289A9C5}" destId="{B3446126-5635-4E88-B813-F4AD849A66AB}" srcOrd="2" destOrd="0" presId="urn:microsoft.com/office/officeart/2008/layout/LinedList"/>
    <dgm:cxn modelId="{EE9C18CA-A4DE-490D-971A-762974ACF643}" type="presParOf" srcId="{951A40AA-7175-4B61-841F-B182D289A9C5}" destId="{528539C3-5D13-4A91-B707-BAC4517C1F16}" srcOrd="3" destOrd="0" presId="urn:microsoft.com/office/officeart/2008/layout/LinedList"/>
    <dgm:cxn modelId="{1CB987DA-0984-4D9E-BEBE-918771F5F209}" type="presParOf" srcId="{528539C3-5D13-4A91-B707-BAC4517C1F16}" destId="{0BD33CE7-927B-490B-AD72-C6E1F37184E7}" srcOrd="0" destOrd="0" presId="urn:microsoft.com/office/officeart/2008/layout/LinedList"/>
    <dgm:cxn modelId="{62887D8B-1BD6-4E11-86DF-EF12F9DD2B46}" type="presParOf" srcId="{528539C3-5D13-4A91-B707-BAC4517C1F16}" destId="{E23F8442-D88A-4B1C-8DA3-6630B8BD725D}" srcOrd="1" destOrd="0" presId="urn:microsoft.com/office/officeart/2008/layout/LinedList"/>
    <dgm:cxn modelId="{B54C61BF-6E55-4CE5-B637-88AA82B5CF1B}" type="presParOf" srcId="{951A40AA-7175-4B61-841F-B182D289A9C5}" destId="{F4B52EA6-CC20-4BA3-BA82-35EFA368AAC8}" srcOrd="4" destOrd="0" presId="urn:microsoft.com/office/officeart/2008/layout/LinedList"/>
    <dgm:cxn modelId="{681DD82F-E7D9-4F78-8B21-72062B542179}" type="presParOf" srcId="{951A40AA-7175-4B61-841F-B182D289A9C5}" destId="{4DD615CB-EED3-444F-893F-3B51BA1B873E}" srcOrd="5" destOrd="0" presId="urn:microsoft.com/office/officeart/2008/layout/LinedList"/>
    <dgm:cxn modelId="{E3FB30AC-1E8F-4987-BD60-617A5A1C6AD4}" type="presParOf" srcId="{4DD615CB-EED3-444F-893F-3B51BA1B873E}" destId="{CB3C84DA-BDB3-4E38-B00C-BA68C372CF43}" srcOrd="0" destOrd="0" presId="urn:microsoft.com/office/officeart/2008/layout/LinedList"/>
    <dgm:cxn modelId="{5B2EFD8B-1959-46C2-949C-2C204F1E9AE9}" type="presParOf" srcId="{4DD615CB-EED3-444F-893F-3B51BA1B873E}" destId="{5C3B7F0B-A472-4F6A-BC04-6D4282927049}" srcOrd="1" destOrd="0" presId="urn:microsoft.com/office/officeart/2008/layout/LinedList"/>
    <dgm:cxn modelId="{1759624A-C47B-4B22-B471-BADEA8C608B2}" type="presParOf" srcId="{951A40AA-7175-4B61-841F-B182D289A9C5}" destId="{98A7783E-76B1-4167-9215-619C3DE19602}" srcOrd="6" destOrd="0" presId="urn:microsoft.com/office/officeart/2008/layout/LinedList"/>
    <dgm:cxn modelId="{FD01C4FC-0D81-4A50-BF25-C15A4CB87EC5}" type="presParOf" srcId="{951A40AA-7175-4B61-841F-B182D289A9C5}" destId="{A76D7F70-5DA1-4EE7-942A-38927E6F61BD}" srcOrd="7" destOrd="0" presId="urn:microsoft.com/office/officeart/2008/layout/LinedList"/>
    <dgm:cxn modelId="{7C60F9EE-32F5-4A79-B92C-64ED20AC712C}" type="presParOf" srcId="{A76D7F70-5DA1-4EE7-942A-38927E6F61BD}" destId="{F72AD501-B2AF-43A2-A93A-64AD0416B4EF}" srcOrd="0" destOrd="0" presId="urn:microsoft.com/office/officeart/2008/layout/LinedList"/>
    <dgm:cxn modelId="{05F4F901-5E7D-43B2-8B93-A3C97F5972C7}" type="presParOf" srcId="{A76D7F70-5DA1-4EE7-942A-38927E6F61BD}" destId="{28DD87A0-0249-48A5-AE2E-FD98E3598A1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D0A61B-EDE2-4DEC-AB23-F82A0B1E0C4D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B62F6C82-C0BC-4912-92D0-88085EE83D0D}">
      <dgm:prSet/>
      <dgm:spPr/>
      <dgm:t>
        <a:bodyPr/>
        <a:lstStyle/>
        <a:p>
          <a:pPr>
            <a:lnSpc>
              <a:spcPct val="100000"/>
            </a:lnSpc>
          </a:pPr>
          <a:r>
            <a:rPr lang="ru-RU"/>
            <a:t>Орден «За заслуги перед Отечеством» IV степени (2013) — за большой вклад в развитие отечественной культуры и искусства, телерадиовещания и многолетнюю плодотворную деятельность</a:t>
          </a:r>
          <a:endParaRPr lang="en-US"/>
        </a:p>
      </dgm:t>
    </dgm:pt>
    <dgm:pt modelId="{F07B063F-A8FA-47F4-B614-11BCD2B12A2F}" type="parTrans" cxnId="{B0D47CDC-C198-4C5A-884F-ADEA6AC50B92}">
      <dgm:prSet/>
      <dgm:spPr/>
      <dgm:t>
        <a:bodyPr/>
        <a:lstStyle/>
        <a:p>
          <a:endParaRPr lang="en-US"/>
        </a:p>
      </dgm:t>
    </dgm:pt>
    <dgm:pt modelId="{E5247BF6-500A-4C2B-842E-910A25B7E4A5}" type="sibTrans" cxnId="{B0D47CDC-C198-4C5A-884F-ADEA6AC50B92}">
      <dgm:prSet/>
      <dgm:spPr/>
      <dgm:t>
        <a:bodyPr/>
        <a:lstStyle/>
        <a:p>
          <a:endParaRPr lang="en-US"/>
        </a:p>
      </dgm:t>
    </dgm:pt>
    <dgm:pt modelId="{C1AA19B1-2841-4416-A14A-76ECB3C0B05D}">
      <dgm:prSet/>
      <dgm:spPr/>
      <dgm:t>
        <a:bodyPr/>
        <a:lstStyle/>
        <a:p>
          <a:pPr>
            <a:lnSpc>
              <a:spcPct val="100000"/>
            </a:lnSpc>
          </a:pPr>
          <a:r>
            <a:rPr lang="ru-RU" dirty="0"/>
            <a:t>Орден Почёта (2008) — за большой вклад в отечественную культуру и развитие российской моды</a:t>
          </a:r>
          <a:endParaRPr lang="en-US" dirty="0"/>
        </a:p>
      </dgm:t>
    </dgm:pt>
    <dgm:pt modelId="{BEE5401D-30F7-4106-BA4A-C272283A07D3}" type="parTrans" cxnId="{BA0167A1-BCED-4244-AB52-CCA035A9E075}">
      <dgm:prSet/>
      <dgm:spPr/>
      <dgm:t>
        <a:bodyPr/>
        <a:lstStyle/>
        <a:p>
          <a:endParaRPr lang="en-US"/>
        </a:p>
      </dgm:t>
    </dgm:pt>
    <dgm:pt modelId="{54DBDD1B-5D86-4445-ACE9-D11010A66AE1}" type="sibTrans" cxnId="{BA0167A1-BCED-4244-AB52-CCA035A9E075}">
      <dgm:prSet/>
      <dgm:spPr/>
      <dgm:t>
        <a:bodyPr/>
        <a:lstStyle/>
        <a:p>
          <a:endParaRPr lang="en-US"/>
        </a:p>
      </dgm:t>
    </dgm:pt>
    <dgm:pt modelId="{1707C6AB-A512-4989-AF09-A8D5BE793058}">
      <dgm:prSet/>
      <dgm:spPr/>
      <dgm:t>
        <a:bodyPr/>
        <a:lstStyle/>
        <a:p>
          <a:pPr>
            <a:lnSpc>
              <a:spcPct val="100000"/>
            </a:lnSpc>
          </a:pPr>
          <a:r>
            <a:rPr lang="ru-RU"/>
            <a:t>Кавалер ордена Почетного легиона (2013) — за усилия по укреплению российско-французских отношений, личный вклад в развитие культуры моды.</a:t>
          </a:r>
          <a:endParaRPr lang="en-US"/>
        </a:p>
      </dgm:t>
    </dgm:pt>
    <dgm:pt modelId="{36B212A9-F012-4A77-9E13-1BFBAB940643}" type="parTrans" cxnId="{D55A08B1-8616-424D-80BC-C3577E6C082B}">
      <dgm:prSet/>
      <dgm:spPr/>
      <dgm:t>
        <a:bodyPr/>
        <a:lstStyle/>
        <a:p>
          <a:endParaRPr lang="en-US"/>
        </a:p>
      </dgm:t>
    </dgm:pt>
    <dgm:pt modelId="{E438B6C6-3EFD-4E5E-A766-164AE1F338AE}" type="sibTrans" cxnId="{D55A08B1-8616-424D-80BC-C3577E6C082B}">
      <dgm:prSet/>
      <dgm:spPr/>
      <dgm:t>
        <a:bodyPr/>
        <a:lstStyle/>
        <a:p>
          <a:endParaRPr lang="en-US"/>
        </a:p>
      </dgm:t>
    </dgm:pt>
    <dgm:pt modelId="{7E9449CA-0824-447E-A6FD-15DEDE9B478A}">
      <dgm:prSet/>
      <dgm:spPr/>
      <dgm:t>
        <a:bodyPr/>
        <a:lstStyle/>
        <a:p>
          <a:pPr>
            <a:lnSpc>
              <a:spcPct val="100000"/>
            </a:lnSpc>
          </a:pPr>
          <a:r>
            <a:rPr lang="ru-RU"/>
            <a:t>Кавалер ордена искусств и литературы (Франция, 2007)</a:t>
          </a:r>
          <a:endParaRPr lang="en-US"/>
        </a:p>
      </dgm:t>
    </dgm:pt>
    <dgm:pt modelId="{1968B4EE-67F8-448B-BA0E-4247632B2492}" type="parTrans" cxnId="{243F3753-7FC1-4FA6-868F-85BF66D3C088}">
      <dgm:prSet/>
      <dgm:spPr/>
      <dgm:t>
        <a:bodyPr/>
        <a:lstStyle/>
        <a:p>
          <a:endParaRPr lang="en-US"/>
        </a:p>
      </dgm:t>
    </dgm:pt>
    <dgm:pt modelId="{E8EB9E08-4E95-4C93-830D-74075A99534E}" type="sibTrans" cxnId="{243F3753-7FC1-4FA6-868F-85BF66D3C088}">
      <dgm:prSet/>
      <dgm:spPr/>
      <dgm:t>
        <a:bodyPr/>
        <a:lstStyle/>
        <a:p>
          <a:endParaRPr lang="en-US"/>
        </a:p>
      </dgm:t>
    </dgm:pt>
    <dgm:pt modelId="{54A28C37-F9C5-4017-A43C-D3AA20855E6C}">
      <dgm:prSet/>
      <dgm:spPr/>
      <dgm:t>
        <a:bodyPr/>
        <a:lstStyle/>
        <a:p>
          <a:pPr>
            <a:lnSpc>
              <a:spcPct val="100000"/>
            </a:lnSpc>
          </a:pPr>
          <a:r>
            <a:rPr lang="ru-RU"/>
            <a:t>Лауреат национально премии бизнес репутации «Дарин» Российской Академии бизнеса и предпринимательства в 2001 г.</a:t>
          </a:r>
          <a:endParaRPr lang="en-US"/>
        </a:p>
      </dgm:t>
    </dgm:pt>
    <dgm:pt modelId="{D0AAC88B-2FA1-4C6D-8EA7-288BF2B0993A}" type="parTrans" cxnId="{151C5D9F-DF74-4D6D-AEB8-FC40F8D00B04}">
      <dgm:prSet/>
      <dgm:spPr/>
      <dgm:t>
        <a:bodyPr/>
        <a:lstStyle/>
        <a:p>
          <a:endParaRPr lang="en-US"/>
        </a:p>
      </dgm:t>
    </dgm:pt>
    <dgm:pt modelId="{FABA2BE3-5ECC-436D-ABF0-A26B1FE7BF87}" type="sibTrans" cxnId="{151C5D9F-DF74-4D6D-AEB8-FC40F8D00B04}">
      <dgm:prSet/>
      <dgm:spPr/>
      <dgm:t>
        <a:bodyPr/>
        <a:lstStyle/>
        <a:p>
          <a:endParaRPr lang="en-US"/>
        </a:p>
      </dgm:t>
    </dgm:pt>
    <dgm:pt modelId="{F0B83DC2-6FEA-41E2-A5F3-419383919B29}" type="pres">
      <dgm:prSet presAssocID="{86D0A61B-EDE2-4DEC-AB23-F82A0B1E0C4D}" presName="root" presStyleCnt="0">
        <dgm:presLayoutVars>
          <dgm:dir/>
          <dgm:resizeHandles val="exact"/>
        </dgm:presLayoutVars>
      </dgm:prSet>
      <dgm:spPr/>
    </dgm:pt>
    <dgm:pt modelId="{97449F35-917F-4DA8-8C93-CCCE612A3792}" type="pres">
      <dgm:prSet presAssocID="{B62F6C82-C0BC-4912-92D0-88085EE83D0D}" presName="compNode" presStyleCnt="0"/>
      <dgm:spPr/>
    </dgm:pt>
    <dgm:pt modelId="{DFD50F74-0539-4BA2-A096-B79C18C8AABD}" type="pres">
      <dgm:prSet presAssocID="{B62F6C82-C0BC-4912-92D0-88085EE83D0D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4C001819-C521-443F-B496-29F9FCDC64DD}" type="pres">
      <dgm:prSet presAssocID="{B62F6C82-C0BC-4912-92D0-88085EE83D0D}" presName="spaceRect" presStyleCnt="0"/>
      <dgm:spPr/>
    </dgm:pt>
    <dgm:pt modelId="{E8CF010B-7AC9-41A7-8938-C00FF887A572}" type="pres">
      <dgm:prSet presAssocID="{B62F6C82-C0BC-4912-92D0-88085EE83D0D}" presName="textRect" presStyleLbl="revTx" presStyleIdx="0" presStyleCnt="5">
        <dgm:presLayoutVars>
          <dgm:chMax val="1"/>
          <dgm:chPref val="1"/>
        </dgm:presLayoutVars>
      </dgm:prSet>
      <dgm:spPr/>
    </dgm:pt>
    <dgm:pt modelId="{FA259854-A52B-483B-BB20-A309F9F296B8}" type="pres">
      <dgm:prSet presAssocID="{E5247BF6-500A-4C2B-842E-910A25B7E4A5}" presName="sibTrans" presStyleCnt="0"/>
      <dgm:spPr/>
    </dgm:pt>
    <dgm:pt modelId="{0B1E04E7-A2E7-4F62-B9A3-36594539626C}" type="pres">
      <dgm:prSet presAssocID="{C1AA19B1-2841-4416-A14A-76ECB3C0B05D}" presName="compNode" presStyleCnt="0"/>
      <dgm:spPr/>
    </dgm:pt>
    <dgm:pt modelId="{39A2EED2-9156-49BB-BBAC-1DBE9B2E8225}" type="pres">
      <dgm:prSet presAssocID="{C1AA19B1-2841-4416-A14A-76ECB3C0B05D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Флажок"/>
        </a:ext>
      </dgm:extLst>
    </dgm:pt>
    <dgm:pt modelId="{A5097B49-647B-4C71-8599-E723B43017DE}" type="pres">
      <dgm:prSet presAssocID="{C1AA19B1-2841-4416-A14A-76ECB3C0B05D}" presName="spaceRect" presStyleCnt="0"/>
      <dgm:spPr/>
    </dgm:pt>
    <dgm:pt modelId="{7689374F-9EEB-4F43-936C-95AFA56EB9F6}" type="pres">
      <dgm:prSet presAssocID="{C1AA19B1-2841-4416-A14A-76ECB3C0B05D}" presName="textRect" presStyleLbl="revTx" presStyleIdx="1" presStyleCnt="5">
        <dgm:presLayoutVars>
          <dgm:chMax val="1"/>
          <dgm:chPref val="1"/>
        </dgm:presLayoutVars>
      </dgm:prSet>
      <dgm:spPr/>
    </dgm:pt>
    <dgm:pt modelId="{C88F0BA1-EB79-482E-BDF4-E24EACAEA1FD}" type="pres">
      <dgm:prSet presAssocID="{54DBDD1B-5D86-4445-ACE9-D11010A66AE1}" presName="sibTrans" presStyleCnt="0"/>
      <dgm:spPr/>
    </dgm:pt>
    <dgm:pt modelId="{9395C7BC-C08C-4EAF-87BC-1FFB901A93C4}" type="pres">
      <dgm:prSet presAssocID="{1707C6AB-A512-4989-AF09-A8D5BE793058}" presName="compNode" presStyleCnt="0"/>
      <dgm:spPr/>
    </dgm:pt>
    <dgm:pt modelId="{E421D7AE-5395-44F6-BC2C-DB646B5C8038}" type="pres">
      <dgm:prSet presAssocID="{1707C6AB-A512-4989-AF09-A8D5BE793058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Скейт"/>
        </a:ext>
      </dgm:extLst>
    </dgm:pt>
    <dgm:pt modelId="{641061C9-5A79-435B-AE36-0417C6287131}" type="pres">
      <dgm:prSet presAssocID="{1707C6AB-A512-4989-AF09-A8D5BE793058}" presName="spaceRect" presStyleCnt="0"/>
      <dgm:spPr/>
    </dgm:pt>
    <dgm:pt modelId="{BCE8CD5E-009A-42F7-937B-D993DF2081F6}" type="pres">
      <dgm:prSet presAssocID="{1707C6AB-A512-4989-AF09-A8D5BE793058}" presName="textRect" presStyleLbl="revTx" presStyleIdx="2" presStyleCnt="5">
        <dgm:presLayoutVars>
          <dgm:chMax val="1"/>
          <dgm:chPref val="1"/>
        </dgm:presLayoutVars>
      </dgm:prSet>
      <dgm:spPr/>
    </dgm:pt>
    <dgm:pt modelId="{3AE772C9-EF06-4491-83B4-BAB6527C8EEE}" type="pres">
      <dgm:prSet presAssocID="{E438B6C6-3EFD-4E5E-A766-164AE1F338AE}" presName="sibTrans" presStyleCnt="0"/>
      <dgm:spPr/>
    </dgm:pt>
    <dgm:pt modelId="{CC75BA64-4248-4E38-B0AE-776890C563FC}" type="pres">
      <dgm:prSet presAssocID="{7E9449CA-0824-447E-A6FD-15DEDE9B478A}" presName="compNode" presStyleCnt="0"/>
      <dgm:spPr/>
    </dgm:pt>
    <dgm:pt modelId="{BD72E2C3-D880-4D86-A038-DB19A063F441}" type="pres">
      <dgm:prSet presAssocID="{7E9449CA-0824-447E-A6FD-15DEDE9B478A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olar system"/>
        </a:ext>
      </dgm:extLst>
    </dgm:pt>
    <dgm:pt modelId="{3ACC8AE6-DF5A-46AE-B8E0-27490CCC45B8}" type="pres">
      <dgm:prSet presAssocID="{7E9449CA-0824-447E-A6FD-15DEDE9B478A}" presName="spaceRect" presStyleCnt="0"/>
      <dgm:spPr/>
    </dgm:pt>
    <dgm:pt modelId="{AE53006B-6B36-432B-8337-FC6B65B144B2}" type="pres">
      <dgm:prSet presAssocID="{7E9449CA-0824-447E-A6FD-15DEDE9B478A}" presName="textRect" presStyleLbl="revTx" presStyleIdx="3" presStyleCnt="5">
        <dgm:presLayoutVars>
          <dgm:chMax val="1"/>
          <dgm:chPref val="1"/>
        </dgm:presLayoutVars>
      </dgm:prSet>
      <dgm:spPr/>
    </dgm:pt>
    <dgm:pt modelId="{784D452B-186F-47AF-A63E-979DF062837A}" type="pres">
      <dgm:prSet presAssocID="{E8EB9E08-4E95-4C93-830D-74075A99534E}" presName="sibTrans" presStyleCnt="0"/>
      <dgm:spPr/>
    </dgm:pt>
    <dgm:pt modelId="{F8E8DB84-C7D9-486C-B618-D0BF9075B7EE}" type="pres">
      <dgm:prSet presAssocID="{54A28C37-F9C5-4017-A43C-D3AA20855E6C}" presName="compNode" presStyleCnt="0"/>
      <dgm:spPr/>
    </dgm:pt>
    <dgm:pt modelId="{F78EA2D9-B6DA-413C-AD85-9692F0657453}" type="pres">
      <dgm:prSet presAssocID="{54A28C37-F9C5-4017-A43C-D3AA20855E6C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Ученый"/>
        </a:ext>
      </dgm:extLst>
    </dgm:pt>
    <dgm:pt modelId="{F491F99B-2C9A-4E99-850D-F58EA4B29ECC}" type="pres">
      <dgm:prSet presAssocID="{54A28C37-F9C5-4017-A43C-D3AA20855E6C}" presName="spaceRect" presStyleCnt="0"/>
      <dgm:spPr/>
    </dgm:pt>
    <dgm:pt modelId="{ECC0B8C1-8A08-406A-A2F1-449404A8BAAA}" type="pres">
      <dgm:prSet presAssocID="{54A28C37-F9C5-4017-A43C-D3AA20855E6C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214D150E-9C63-4CB0-940F-CF1C6F0EC2D2}" type="presOf" srcId="{54A28C37-F9C5-4017-A43C-D3AA20855E6C}" destId="{ECC0B8C1-8A08-406A-A2F1-449404A8BAAA}" srcOrd="0" destOrd="0" presId="urn:microsoft.com/office/officeart/2018/2/layout/IconLabelList"/>
    <dgm:cxn modelId="{466E8268-64AC-4565-A1F8-78D6191D4795}" type="presOf" srcId="{1707C6AB-A512-4989-AF09-A8D5BE793058}" destId="{BCE8CD5E-009A-42F7-937B-D993DF2081F6}" srcOrd="0" destOrd="0" presId="urn:microsoft.com/office/officeart/2018/2/layout/IconLabelList"/>
    <dgm:cxn modelId="{FA2F3B49-ADB5-436A-9047-19A9A945D41B}" type="presOf" srcId="{7E9449CA-0824-447E-A6FD-15DEDE9B478A}" destId="{AE53006B-6B36-432B-8337-FC6B65B144B2}" srcOrd="0" destOrd="0" presId="urn:microsoft.com/office/officeart/2018/2/layout/IconLabelList"/>
    <dgm:cxn modelId="{243F3753-7FC1-4FA6-868F-85BF66D3C088}" srcId="{86D0A61B-EDE2-4DEC-AB23-F82A0B1E0C4D}" destId="{7E9449CA-0824-447E-A6FD-15DEDE9B478A}" srcOrd="3" destOrd="0" parTransId="{1968B4EE-67F8-448B-BA0E-4247632B2492}" sibTransId="{E8EB9E08-4E95-4C93-830D-74075A99534E}"/>
    <dgm:cxn modelId="{0B08C58E-EBFD-4B8E-ACE2-D42C1D8AA8B2}" type="presOf" srcId="{C1AA19B1-2841-4416-A14A-76ECB3C0B05D}" destId="{7689374F-9EEB-4F43-936C-95AFA56EB9F6}" srcOrd="0" destOrd="0" presId="urn:microsoft.com/office/officeart/2018/2/layout/IconLabelList"/>
    <dgm:cxn modelId="{151C5D9F-DF74-4D6D-AEB8-FC40F8D00B04}" srcId="{86D0A61B-EDE2-4DEC-AB23-F82A0B1E0C4D}" destId="{54A28C37-F9C5-4017-A43C-D3AA20855E6C}" srcOrd="4" destOrd="0" parTransId="{D0AAC88B-2FA1-4C6D-8EA7-288BF2B0993A}" sibTransId="{FABA2BE3-5ECC-436D-ABF0-A26B1FE7BF87}"/>
    <dgm:cxn modelId="{BA0167A1-BCED-4244-AB52-CCA035A9E075}" srcId="{86D0A61B-EDE2-4DEC-AB23-F82A0B1E0C4D}" destId="{C1AA19B1-2841-4416-A14A-76ECB3C0B05D}" srcOrd="1" destOrd="0" parTransId="{BEE5401D-30F7-4106-BA4A-C272283A07D3}" sibTransId="{54DBDD1B-5D86-4445-ACE9-D11010A66AE1}"/>
    <dgm:cxn modelId="{D55A08B1-8616-424D-80BC-C3577E6C082B}" srcId="{86D0A61B-EDE2-4DEC-AB23-F82A0B1E0C4D}" destId="{1707C6AB-A512-4989-AF09-A8D5BE793058}" srcOrd="2" destOrd="0" parTransId="{36B212A9-F012-4A77-9E13-1BFBAB940643}" sibTransId="{E438B6C6-3EFD-4E5E-A766-164AE1F338AE}"/>
    <dgm:cxn modelId="{A771C3D5-B761-487F-AF88-54BF35A41AF1}" type="presOf" srcId="{B62F6C82-C0BC-4912-92D0-88085EE83D0D}" destId="{E8CF010B-7AC9-41A7-8938-C00FF887A572}" srcOrd="0" destOrd="0" presId="urn:microsoft.com/office/officeart/2018/2/layout/IconLabelList"/>
    <dgm:cxn modelId="{B0D47CDC-C198-4C5A-884F-ADEA6AC50B92}" srcId="{86D0A61B-EDE2-4DEC-AB23-F82A0B1E0C4D}" destId="{B62F6C82-C0BC-4912-92D0-88085EE83D0D}" srcOrd="0" destOrd="0" parTransId="{F07B063F-A8FA-47F4-B614-11BCD2B12A2F}" sibTransId="{E5247BF6-500A-4C2B-842E-910A25B7E4A5}"/>
    <dgm:cxn modelId="{984EB9F9-7917-4C06-8F81-D80EDD7C4EDE}" type="presOf" srcId="{86D0A61B-EDE2-4DEC-AB23-F82A0B1E0C4D}" destId="{F0B83DC2-6FEA-41E2-A5F3-419383919B29}" srcOrd="0" destOrd="0" presId="urn:microsoft.com/office/officeart/2018/2/layout/IconLabelList"/>
    <dgm:cxn modelId="{2D709784-28B9-404D-8EA8-B02A62282389}" type="presParOf" srcId="{F0B83DC2-6FEA-41E2-A5F3-419383919B29}" destId="{97449F35-917F-4DA8-8C93-CCCE612A3792}" srcOrd="0" destOrd="0" presId="urn:microsoft.com/office/officeart/2018/2/layout/IconLabelList"/>
    <dgm:cxn modelId="{5827055D-8EF0-47C1-A08E-D2FF96E57B57}" type="presParOf" srcId="{97449F35-917F-4DA8-8C93-CCCE612A3792}" destId="{DFD50F74-0539-4BA2-A096-B79C18C8AABD}" srcOrd="0" destOrd="0" presId="urn:microsoft.com/office/officeart/2018/2/layout/IconLabelList"/>
    <dgm:cxn modelId="{76AB10D1-DEDD-4373-A7F6-E84729E3F6CB}" type="presParOf" srcId="{97449F35-917F-4DA8-8C93-CCCE612A3792}" destId="{4C001819-C521-443F-B496-29F9FCDC64DD}" srcOrd="1" destOrd="0" presId="urn:microsoft.com/office/officeart/2018/2/layout/IconLabelList"/>
    <dgm:cxn modelId="{5B265713-4A6B-4160-B1CC-CFB5D0EE5E4A}" type="presParOf" srcId="{97449F35-917F-4DA8-8C93-CCCE612A3792}" destId="{E8CF010B-7AC9-41A7-8938-C00FF887A572}" srcOrd="2" destOrd="0" presId="urn:microsoft.com/office/officeart/2018/2/layout/IconLabelList"/>
    <dgm:cxn modelId="{82ACF56A-09D5-4558-AA46-24952B921D7A}" type="presParOf" srcId="{F0B83DC2-6FEA-41E2-A5F3-419383919B29}" destId="{FA259854-A52B-483B-BB20-A309F9F296B8}" srcOrd="1" destOrd="0" presId="urn:microsoft.com/office/officeart/2018/2/layout/IconLabelList"/>
    <dgm:cxn modelId="{BCAB7F1B-36D6-47C7-9C0F-889B4412557E}" type="presParOf" srcId="{F0B83DC2-6FEA-41E2-A5F3-419383919B29}" destId="{0B1E04E7-A2E7-4F62-B9A3-36594539626C}" srcOrd="2" destOrd="0" presId="urn:microsoft.com/office/officeart/2018/2/layout/IconLabelList"/>
    <dgm:cxn modelId="{D2796A0F-D6C3-4531-A157-9C595961397D}" type="presParOf" srcId="{0B1E04E7-A2E7-4F62-B9A3-36594539626C}" destId="{39A2EED2-9156-49BB-BBAC-1DBE9B2E8225}" srcOrd="0" destOrd="0" presId="urn:microsoft.com/office/officeart/2018/2/layout/IconLabelList"/>
    <dgm:cxn modelId="{AFABDD3D-8CDC-490A-83AD-89BB8D4BF6C7}" type="presParOf" srcId="{0B1E04E7-A2E7-4F62-B9A3-36594539626C}" destId="{A5097B49-647B-4C71-8599-E723B43017DE}" srcOrd="1" destOrd="0" presId="urn:microsoft.com/office/officeart/2018/2/layout/IconLabelList"/>
    <dgm:cxn modelId="{4092F31E-5B52-41FF-9A4F-05F1BFD49E24}" type="presParOf" srcId="{0B1E04E7-A2E7-4F62-B9A3-36594539626C}" destId="{7689374F-9EEB-4F43-936C-95AFA56EB9F6}" srcOrd="2" destOrd="0" presId="urn:microsoft.com/office/officeart/2018/2/layout/IconLabelList"/>
    <dgm:cxn modelId="{053951C8-69F3-471C-A064-E5D1E425B9F6}" type="presParOf" srcId="{F0B83DC2-6FEA-41E2-A5F3-419383919B29}" destId="{C88F0BA1-EB79-482E-BDF4-E24EACAEA1FD}" srcOrd="3" destOrd="0" presId="urn:microsoft.com/office/officeart/2018/2/layout/IconLabelList"/>
    <dgm:cxn modelId="{1B56D1A7-B876-478B-9103-ED9B799A8BEE}" type="presParOf" srcId="{F0B83DC2-6FEA-41E2-A5F3-419383919B29}" destId="{9395C7BC-C08C-4EAF-87BC-1FFB901A93C4}" srcOrd="4" destOrd="0" presId="urn:microsoft.com/office/officeart/2018/2/layout/IconLabelList"/>
    <dgm:cxn modelId="{8679A500-15F0-4103-AD01-27A0323C3A56}" type="presParOf" srcId="{9395C7BC-C08C-4EAF-87BC-1FFB901A93C4}" destId="{E421D7AE-5395-44F6-BC2C-DB646B5C8038}" srcOrd="0" destOrd="0" presId="urn:microsoft.com/office/officeart/2018/2/layout/IconLabelList"/>
    <dgm:cxn modelId="{E518BD34-BE5B-44C7-AA60-8D504B27F460}" type="presParOf" srcId="{9395C7BC-C08C-4EAF-87BC-1FFB901A93C4}" destId="{641061C9-5A79-435B-AE36-0417C6287131}" srcOrd="1" destOrd="0" presId="urn:microsoft.com/office/officeart/2018/2/layout/IconLabelList"/>
    <dgm:cxn modelId="{3180B3C9-3414-4018-AF8A-9765DC211A6C}" type="presParOf" srcId="{9395C7BC-C08C-4EAF-87BC-1FFB901A93C4}" destId="{BCE8CD5E-009A-42F7-937B-D993DF2081F6}" srcOrd="2" destOrd="0" presId="urn:microsoft.com/office/officeart/2018/2/layout/IconLabelList"/>
    <dgm:cxn modelId="{34723A72-D5BE-4A3E-9CB0-68AE5D82633D}" type="presParOf" srcId="{F0B83DC2-6FEA-41E2-A5F3-419383919B29}" destId="{3AE772C9-EF06-4491-83B4-BAB6527C8EEE}" srcOrd="5" destOrd="0" presId="urn:microsoft.com/office/officeart/2018/2/layout/IconLabelList"/>
    <dgm:cxn modelId="{3118EA00-0E9E-4E4D-80CA-812D15E41CB8}" type="presParOf" srcId="{F0B83DC2-6FEA-41E2-A5F3-419383919B29}" destId="{CC75BA64-4248-4E38-B0AE-776890C563FC}" srcOrd="6" destOrd="0" presId="urn:microsoft.com/office/officeart/2018/2/layout/IconLabelList"/>
    <dgm:cxn modelId="{06BA6F7F-ECC0-4FA6-99B3-8A11347AB623}" type="presParOf" srcId="{CC75BA64-4248-4E38-B0AE-776890C563FC}" destId="{BD72E2C3-D880-4D86-A038-DB19A063F441}" srcOrd="0" destOrd="0" presId="urn:microsoft.com/office/officeart/2018/2/layout/IconLabelList"/>
    <dgm:cxn modelId="{0F21CD95-3FF5-4EEA-A9CF-1BA5293C8139}" type="presParOf" srcId="{CC75BA64-4248-4E38-B0AE-776890C563FC}" destId="{3ACC8AE6-DF5A-46AE-B8E0-27490CCC45B8}" srcOrd="1" destOrd="0" presId="urn:microsoft.com/office/officeart/2018/2/layout/IconLabelList"/>
    <dgm:cxn modelId="{D4464514-B193-443F-88B9-AA5326A342F5}" type="presParOf" srcId="{CC75BA64-4248-4E38-B0AE-776890C563FC}" destId="{AE53006B-6B36-432B-8337-FC6B65B144B2}" srcOrd="2" destOrd="0" presId="urn:microsoft.com/office/officeart/2018/2/layout/IconLabelList"/>
    <dgm:cxn modelId="{8D040A4A-FE34-4B34-B7E2-C55ABD18BD5F}" type="presParOf" srcId="{F0B83DC2-6FEA-41E2-A5F3-419383919B29}" destId="{784D452B-186F-47AF-A63E-979DF062837A}" srcOrd="7" destOrd="0" presId="urn:microsoft.com/office/officeart/2018/2/layout/IconLabelList"/>
    <dgm:cxn modelId="{98468894-D67B-4AB0-83EF-D08C48F98D51}" type="presParOf" srcId="{F0B83DC2-6FEA-41E2-A5F3-419383919B29}" destId="{F8E8DB84-C7D9-486C-B618-D0BF9075B7EE}" srcOrd="8" destOrd="0" presId="urn:microsoft.com/office/officeart/2018/2/layout/IconLabelList"/>
    <dgm:cxn modelId="{70D2FAEC-6400-4E14-A3FC-C2BCEF86FCB5}" type="presParOf" srcId="{F8E8DB84-C7D9-486C-B618-D0BF9075B7EE}" destId="{F78EA2D9-B6DA-413C-AD85-9692F0657453}" srcOrd="0" destOrd="0" presId="urn:microsoft.com/office/officeart/2018/2/layout/IconLabelList"/>
    <dgm:cxn modelId="{3D95619A-E97C-4D26-8FD9-E158C16A5DBC}" type="presParOf" srcId="{F8E8DB84-C7D9-486C-B618-D0BF9075B7EE}" destId="{F491F99B-2C9A-4E99-850D-F58EA4B29ECC}" srcOrd="1" destOrd="0" presId="urn:microsoft.com/office/officeart/2018/2/layout/IconLabelList"/>
    <dgm:cxn modelId="{C055F03B-BDA4-43E8-B9C3-64743F5104F3}" type="presParOf" srcId="{F8E8DB84-C7D9-486C-B618-D0BF9075B7EE}" destId="{ECC0B8C1-8A08-406A-A2F1-449404A8BAAA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88A5C4-D0B3-4FF6-81FC-AEDA3AB14D9E}">
      <dsp:nvSpPr>
        <dsp:cNvPr id="0" name=""/>
        <dsp:cNvSpPr/>
      </dsp:nvSpPr>
      <dsp:spPr>
        <a:xfrm>
          <a:off x="0" y="0"/>
          <a:ext cx="4699509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028A09E-A7F4-4546-8B2F-890B2277F4E5}">
      <dsp:nvSpPr>
        <dsp:cNvPr id="0" name=""/>
        <dsp:cNvSpPr/>
      </dsp:nvSpPr>
      <dsp:spPr>
        <a:xfrm>
          <a:off x="0" y="0"/>
          <a:ext cx="4699509" cy="1224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Отец — Абрам Иосифович Юдашкин, бизнесмен.</a:t>
          </a:r>
          <a:endParaRPr lang="en-US" sz="1900" kern="1200" dirty="0"/>
        </a:p>
      </dsp:txBody>
      <dsp:txXfrm>
        <a:off x="0" y="0"/>
        <a:ext cx="4699509" cy="1224886"/>
      </dsp:txXfrm>
    </dsp:sp>
    <dsp:sp modelId="{B3446126-5635-4E88-B813-F4AD849A66AB}">
      <dsp:nvSpPr>
        <dsp:cNvPr id="0" name=""/>
        <dsp:cNvSpPr/>
      </dsp:nvSpPr>
      <dsp:spPr>
        <a:xfrm>
          <a:off x="0" y="1224886"/>
          <a:ext cx="4699509" cy="0"/>
        </a:xfrm>
        <a:prstGeom prst="line">
          <a:avLst/>
        </a:prstGeom>
        <a:gradFill rotWithShape="0">
          <a:gsLst>
            <a:gs pos="0">
              <a:schemeClr val="accent2">
                <a:hueOff val="-236686"/>
                <a:satOff val="-1956"/>
                <a:lumOff val="-4183"/>
                <a:alphaOff val="0"/>
                <a:tint val="96000"/>
                <a:lumMod val="104000"/>
              </a:schemeClr>
            </a:gs>
            <a:gs pos="100000">
              <a:schemeClr val="accent2">
                <a:hueOff val="-236686"/>
                <a:satOff val="-1956"/>
                <a:lumOff val="-4183"/>
                <a:alphaOff val="0"/>
                <a:shade val="90000"/>
                <a:lumMod val="90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-236686"/>
              <a:satOff val="-1956"/>
              <a:lumOff val="-4183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BD33CE7-927B-490B-AD72-C6E1F37184E7}">
      <dsp:nvSpPr>
        <dsp:cNvPr id="0" name=""/>
        <dsp:cNvSpPr/>
      </dsp:nvSpPr>
      <dsp:spPr>
        <a:xfrm>
          <a:off x="0" y="1224886"/>
          <a:ext cx="4699509" cy="1224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Мать — Раиса Петровна Юдашкина (род. 1945), заведующая отделом готового платья в Доме Юдашкина.</a:t>
          </a:r>
          <a:endParaRPr lang="en-US" sz="1900" kern="1200"/>
        </a:p>
      </dsp:txBody>
      <dsp:txXfrm>
        <a:off x="0" y="1224886"/>
        <a:ext cx="4699509" cy="1224886"/>
      </dsp:txXfrm>
    </dsp:sp>
    <dsp:sp modelId="{F4B52EA6-CC20-4BA3-BA82-35EFA368AAC8}">
      <dsp:nvSpPr>
        <dsp:cNvPr id="0" name=""/>
        <dsp:cNvSpPr/>
      </dsp:nvSpPr>
      <dsp:spPr>
        <a:xfrm>
          <a:off x="0" y="2449773"/>
          <a:ext cx="4699509" cy="0"/>
        </a:xfrm>
        <a:prstGeom prst="line">
          <a:avLst/>
        </a:prstGeom>
        <a:gradFill rotWithShape="0">
          <a:gsLst>
            <a:gs pos="0">
              <a:schemeClr val="accent2">
                <a:hueOff val="-473373"/>
                <a:satOff val="-3912"/>
                <a:lumOff val="-8366"/>
                <a:alphaOff val="0"/>
                <a:tint val="96000"/>
                <a:lumMod val="104000"/>
              </a:schemeClr>
            </a:gs>
            <a:gs pos="100000">
              <a:schemeClr val="accent2">
                <a:hueOff val="-473373"/>
                <a:satOff val="-3912"/>
                <a:lumOff val="-8366"/>
                <a:alphaOff val="0"/>
                <a:shade val="90000"/>
                <a:lumMod val="90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-473373"/>
              <a:satOff val="-3912"/>
              <a:lumOff val="-8366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3C84DA-BDB3-4E38-B00C-BA68C372CF43}">
      <dsp:nvSpPr>
        <dsp:cNvPr id="0" name=""/>
        <dsp:cNvSpPr/>
      </dsp:nvSpPr>
      <dsp:spPr>
        <a:xfrm>
          <a:off x="0" y="2449773"/>
          <a:ext cx="4699509" cy="1224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Супруга — Марина Владимировна Юдашкина (род. 1958), топ-менеджер Дома Юдашкина.</a:t>
          </a:r>
          <a:endParaRPr lang="en-US" sz="1900" kern="1200"/>
        </a:p>
      </dsp:txBody>
      <dsp:txXfrm>
        <a:off x="0" y="2449773"/>
        <a:ext cx="4699509" cy="1224886"/>
      </dsp:txXfrm>
    </dsp:sp>
    <dsp:sp modelId="{98A7783E-76B1-4167-9215-619C3DE19602}">
      <dsp:nvSpPr>
        <dsp:cNvPr id="0" name=""/>
        <dsp:cNvSpPr/>
      </dsp:nvSpPr>
      <dsp:spPr>
        <a:xfrm>
          <a:off x="0" y="3674660"/>
          <a:ext cx="4699509" cy="0"/>
        </a:xfrm>
        <a:prstGeom prst="line">
          <a:avLst/>
        </a:prstGeom>
        <a:gradFill rotWithShape="0">
          <a:gsLst>
            <a:gs pos="0">
              <a:schemeClr val="accent2">
                <a:hueOff val="-710059"/>
                <a:satOff val="-5868"/>
                <a:lumOff val="-12549"/>
                <a:alphaOff val="0"/>
                <a:tint val="96000"/>
                <a:lumMod val="104000"/>
              </a:schemeClr>
            </a:gs>
            <a:gs pos="100000">
              <a:schemeClr val="accent2">
                <a:hueOff val="-710059"/>
                <a:satOff val="-5868"/>
                <a:lumOff val="-12549"/>
                <a:alphaOff val="0"/>
                <a:shade val="90000"/>
                <a:lumMod val="90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-710059"/>
              <a:satOff val="-5868"/>
              <a:lumOff val="-12549"/>
              <a:alphaOff val="0"/>
            </a:schemeClr>
          </a:solidFill>
          <a:prstDash val="solid"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2AD501-B2AF-43A2-A93A-64AD0416B4EF}">
      <dsp:nvSpPr>
        <dsp:cNvPr id="0" name=""/>
        <dsp:cNvSpPr/>
      </dsp:nvSpPr>
      <dsp:spPr>
        <a:xfrm>
          <a:off x="0" y="3674660"/>
          <a:ext cx="4699509" cy="12248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Дочь — Галина Юдашкина (род. 22 декабря 1990), фотограф</a:t>
          </a:r>
          <a:r>
            <a:rPr lang="ru-RU" sz="1900" kern="1200" baseline="30000"/>
            <a:t>[</a:t>
          </a:r>
          <a:r>
            <a:rPr lang="ru-RU" sz="1900" kern="1200"/>
            <a:t>.Муж - Пётр Максаков (внук актрисы Людмилы Максаковой)</a:t>
          </a:r>
          <a:endParaRPr lang="en-US" sz="1900" kern="1200"/>
        </a:p>
      </dsp:txBody>
      <dsp:txXfrm>
        <a:off x="0" y="3674660"/>
        <a:ext cx="4699509" cy="12248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D50F74-0539-4BA2-A096-B79C18C8AABD}">
      <dsp:nvSpPr>
        <dsp:cNvPr id="0" name=""/>
        <dsp:cNvSpPr/>
      </dsp:nvSpPr>
      <dsp:spPr>
        <a:xfrm>
          <a:off x="477701" y="100292"/>
          <a:ext cx="656542" cy="65654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CF010B-7AC9-41A7-8938-C00FF887A572}">
      <dsp:nvSpPr>
        <dsp:cNvPr id="0" name=""/>
        <dsp:cNvSpPr/>
      </dsp:nvSpPr>
      <dsp:spPr>
        <a:xfrm>
          <a:off x="76481" y="1085245"/>
          <a:ext cx="1458984" cy="1203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/>
            <a:t>Орден «За заслуги перед Отечеством» IV степени (2013) — за большой вклад в развитие отечественной культуры и искусства, телерадиовещания и многолетнюю плодотворную деятельность</a:t>
          </a:r>
          <a:endParaRPr lang="en-US" sz="1100" kern="1200"/>
        </a:p>
      </dsp:txBody>
      <dsp:txXfrm>
        <a:off x="76481" y="1085245"/>
        <a:ext cx="1458984" cy="1203662"/>
      </dsp:txXfrm>
    </dsp:sp>
    <dsp:sp modelId="{39A2EED2-9156-49BB-BBAC-1DBE9B2E8225}">
      <dsp:nvSpPr>
        <dsp:cNvPr id="0" name=""/>
        <dsp:cNvSpPr/>
      </dsp:nvSpPr>
      <dsp:spPr>
        <a:xfrm>
          <a:off x="2192008" y="100292"/>
          <a:ext cx="656542" cy="65654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89374F-9EEB-4F43-936C-95AFA56EB9F6}">
      <dsp:nvSpPr>
        <dsp:cNvPr id="0" name=""/>
        <dsp:cNvSpPr/>
      </dsp:nvSpPr>
      <dsp:spPr>
        <a:xfrm>
          <a:off x="1790787" y="1085245"/>
          <a:ext cx="1458984" cy="1203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Орден Почёта (2008) — за большой вклад в отечественную культуру и развитие российской моды</a:t>
          </a:r>
          <a:endParaRPr lang="en-US" sz="1100" kern="1200" dirty="0"/>
        </a:p>
      </dsp:txBody>
      <dsp:txXfrm>
        <a:off x="1790787" y="1085245"/>
        <a:ext cx="1458984" cy="1203662"/>
      </dsp:txXfrm>
    </dsp:sp>
    <dsp:sp modelId="{E421D7AE-5395-44F6-BC2C-DB646B5C8038}">
      <dsp:nvSpPr>
        <dsp:cNvPr id="0" name=""/>
        <dsp:cNvSpPr/>
      </dsp:nvSpPr>
      <dsp:spPr>
        <a:xfrm>
          <a:off x="3906315" y="100292"/>
          <a:ext cx="656542" cy="65654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E8CD5E-009A-42F7-937B-D993DF2081F6}">
      <dsp:nvSpPr>
        <dsp:cNvPr id="0" name=""/>
        <dsp:cNvSpPr/>
      </dsp:nvSpPr>
      <dsp:spPr>
        <a:xfrm>
          <a:off x="3505094" y="1085245"/>
          <a:ext cx="1458984" cy="1203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/>
            <a:t>Кавалер ордена Почетного легиона (2013) — за усилия по укреплению российско-французских отношений, личный вклад в развитие культуры моды.</a:t>
          </a:r>
          <a:endParaRPr lang="en-US" sz="1100" kern="1200"/>
        </a:p>
      </dsp:txBody>
      <dsp:txXfrm>
        <a:off x="3505094" y="1085245"/>
        <a:ext cx="1458984" cy="1203662"/>
      </dsp:txXfrm>
    </dsp:sp>
    <dsp:sp modelId="{BD72E2C3-D880-4D86-A038-DB19A063F441}">
      <dsp:nvSpPr>
        <dsp:cNvPr id="0" name=""/>
        <dsp:cNvSpPr/>
      </dsp:nvSpPr>
      <dsp:spPr>
        <a:xfrm>
          <a:off x="1334855" y="2653654"/>
          <a:ext cx="656542" cy="65654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53006B-6B36-432B-8337-FC6B65B144B2}">
      <dsp:nvSpPr>
        <dsp:cNvPr id="0" name=""/>
        <dsp:cNvSpPr/>
      </dsp:nvSpPr>
      <dsp:spPr>
        <a:xfrm>
          <a:off x="933634" y="3638607"/>
          <a:ext cx="1458984" cy="1203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/>
            <a:t>Кавалер ордена искусств и литературы (Франция, 2007)</a:t>
          </a:r>
          <a:endParaRPr lang="en-US" sz="1100" kern="1200"/>
        </a:p>
      </dsp:txBody>
      <dsp:txXfrm>
        <a:off x="933634" y="3638607"/>
        <a:ext cx="1458984" cy="1203662"/>
      </dsp:txXfrm>
    </dsp:sp>
    <dsp:sp modelId="{F78EA2D9-B6DA-413C-AD85-9692F0657453}">
      <dsp:nvSpPr>
        <dsp:cNvPr id="0" name=""/>
        <dsp:cNvSpPr/>
      </dsp:nvSpPr>
      <dsp:spPr>
        <a:xfrm>
          <a:off x="3049161" y="2653654"/>
          <a:ext cx="656542" cy="65654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C0B8C1-8A08-406A-A2F1-449404A8BAAA}">
      <dsp:nvSpPr>
        <dsp:cNvPr id="0" name=""/>
        <dsp:cNvSpPr/>
      </dsp:nvSpPr>
      <dsp:spPr>
        <a:xfrm>
          <a:off x="2647941" y="3638607"/>
          <a:ext cx="1458984" cy="1203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/>
            <a:t>Лауреат национально премии бизнес репутации «Дарин» Российской Академии бизнеса и предпринимательства в 2001 г.</a:t>
          </a:r>
          <a:endParaRPr lang="en-US" sz="1100" kern="1200"/>
        </a:p>
      </dsp:txBody>
      <dsp:txXfrm>
        <a:off x="2647941" y="3638607"/>
        <a:ext cx="1458984" cy="12036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21D16-BA2B-4187-997E-B2CBE113A44E}" type="datetimeFigureOut">
              <a:rPr lang="ru-RU" smtClean="0"/>
              <a:t>20.11.2023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26DB8-4703-4EBF-AB97-3BBF787E1A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03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26DB8-4703-4EBF-AB97-3BBF787E1A2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001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26DB8-4703-4EBF-AB97-3BBF787E1A2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6341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26DB8-4703-4EBF-AB97-3BBF787E1A25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539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5F8B56-8112-4963-B127-B3E76BBD2700}" type="datetimeFigureOut">
              <a:rPr lang="en-US" smtClean="0"/>
              <a:pPr>
                <a:defRPr/>
              </a:pPr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70083C-35BE-4B82-A4E7-091EA437863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162548"/>
      </p:ext>
    </p:extLst>
  </p:cSld>
  <p:clrMapOvr>
    <a:masterClrMapping/>
  </p:clrMapOvr>
  <p:transition spd="slow">
    <p:strip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1A4160-8D24-4ADA-B61F-22798388F2FB}" type="datetimeFigureOut">
              <a:rPr lang="en-US" smtClean="0"/>
              <a:pPr>
                <a:defRPr/>
              </a:pPr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99F191-C977-430B-A7FE-D6D985E49B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43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1A4160-8D24-4ADA-B61F-22798388F2FB}" type="datetimeFigureOut">
              <a:rPr lang="en-US" smtClean="0"/>
              <a:pPr>
                <a:defRPr/>
              </a:pPr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99F191-C977-430B-A7FE-D6D985E49B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821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1A4160-8D24-4ADA-B61F-22798388F2FB}" type="datetimeFigureOut">
              <a:rPr lang="en-US" smtClean="0"/>
              <a:pPr>
                <a:defRPr/>
              </a:pPr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99F191-C977-430B-A7FE-D6D985E49B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041209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1A4160-8D24-4ADA-B61F-22798388F2FB}" type="datetimeFigureOut">
              <a:rPr lang="en-US" smtClean="0"/>
              <a:pPr>
                <a:defRPr/>
              </a:pPr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99F191-C977-430B-A7FE-D6D985E49B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439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1A4160-8D24-4ADA-B61F-22798388F2FB}" type="datetimeFigureOut">
              <a:rPr lang="en-US" smtClean="0"/>
              <a:pPr>
                <a:defRPr/>
              </a:pPr>
              <a:t>11/20/2023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99F191-C977-430B-A7FE-D6D985E49B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475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1A4160-8D24-4ADA-B61F-22798388F2FB}" type="datetimeFigureOut">
              <a:rPr lang="en-US" smtClean="0"/>
              <a:pPr>
                <a:defRPr/>
              </a:pPr>
              <a:t>11/20/2023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99F191-C977-430B-A7FE-D6D985E49B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3425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F092B3-19AB-41E4-B4FC-6C6F512FD596}" type="datetimeFigureOut">
              <a:rPr lang="en-US" smtClean="0"/>
              <a:pPr>
                <a:defRPr/>
              </a:pPr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87A23C-BDCC-427B-8DBA-358C533625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930299"/>
      </p:ext>
    </p:extLst>
  </p:cSld>
  <p:clrMapOvr>
    <a:masterClrMapping/>
  </p:clrMapOvr>
  <p:transition spd="slow">
    <p:strips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F290A2-C400-4718-8D53-74D9AF100224}" type="datetimeFigureOut">
              <a:rPr lang="en-US" smtClean="0"/>
              <a:pPr>
                <a:defRPr/>
              </a:pPr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C1AA15-5658-4A50-966A-B1D3514DD01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245656"/>
      </p:ext>
    </p:extLst>
  </p:cSld>
  <p:clrMapOvr>
    <a:masterClrMapping/>
  </p:clrMapOvr>
  <p:transition spd="slow">
    <p:strip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664EF2-35E2-49B3-A305-0E740ED5CFFD}" type="datetimeFigureOut">
              <a:rPr lang="en-US" smtClean="0"/>
              <a:pPr>
                <a:defRPr/>
              </a:pPr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C846C6-A971-4DBF-AA18-64ED65898B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80636"/>
      </p:ext>
    </p:extLst>
  </p:cSld>
  <p:clrMapOvr>
    <a:masterClrMapping/>
  </p:clrMapOvr>
  <p:transition spd="slow">
    <p:strip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CC14B7-25D9-4154-8E60-744BE7A87535}" type="datetimeFigureOut">
              <a:rPr lang="en-US" smtClean="0"/>
              <a:pPr>
                <a:defRPr/>
              </a:pPr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A8A8B4-CBFA-4C8C-A11E-0D47422625B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682239"/>
      </p:ext>
    </p:extLst>
  </p:cSld>
  <p:clrMapOvr>
    <a:masterClrMapping/>
  </p:clrMapOvr>
  <p:transition spd="slow">
    <p:strip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07FEBD-527F-4D3E-BF85-4CF09D601155}" type="datetimeFigureOut">
              <a:rPr lang="en-US" smtClean="0"/>
              <a:pPr>
                <a:defRPr/>
              </a:pPr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ECA0C2-292E-451B-A653-B4F1C94C562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55333"/>
      </p:ext>
    </p:extLst>
  </p:cSld>
  <p:clrMapOvr>
    <a:masterClrMapping/>
  </p:clrMapOvr>
  <p:transition spd="slow">
    <p:strip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1A4160-8D24-4ADA-B61F-22798388F2FB}" type="datetimeFigureOut">
              <a:rPr lang="en-US" smtClean="0"/>
              <a:pPr>
                <a:defRPr/>
              </a:pPr>
              <a:t>11/20/2023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99F191-C977-430B-A7FE-D6D985E49B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045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2DB033-66F8-4BD0-8434-2B6AFB42DEE1}" type="datetimeFigureOut">
              <a:rPr lang="en-US" smtClean="0"/>
              <a:pPr>
                <a:defRPr/>
              </a:pPr>
              <a:t>11/20/2023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3B39B9-24B8-4CAC-A9BA-D0C81C72F97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788683"/>
      </p:ext>
    </p:extLst>
  </p:cSld>
  <p:clrMapOvr>
    <a:masterClrMapping/>
  </p:clrMapOvr>
  <p:transition spd="slow">
    <p:strip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E2AB68-7CA2-414A-8364-0A48E938DFEF}" type="datetimeFigureOut">
              <a:rPr lang="en-US" smtClean="0"/>
              <a:pPr>
                <a:defRPr/>
              </a:pPr>
              <a:t>11/20/2023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962D3C-342B-440E-A814-C43024D7065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610452"/>
      </p:ext>
    </p:extLst>
  </p:cSld>
  <p:clrMapOvr>
    <a:masterClrMapping/>
  </p:clrMapOvr>
  <p:transition spd="slow">
    <p:strip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C8223D-6A97-4240-9AA3-1336FA71A388}" type="datetimeFigureOut">
              <a:rPr lang="en-US" smtClean="0"/>
              <a:pPr>
                <a:defRPr/>
              </a:pPr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672FB5-F26A-4375-AFE7-CFD6029F0A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455610"/>
      </p:ext>
    </p:extLst>
  </p:cSld>
  <p:clrMapOvr>
    <a:masterClrMapping/>
  </p:clrMapOvr>
  <p:transition spd="slow">
    <p:strip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0E8F67-60DE-489D-BD43-3BB60F36A941}" type="datetimeFigureOut">
              <a:rPr lang="en-US" smtClean="0"/>
              <a:pPr>
                <a:defRPr/>
              </a:pPr>
              <a:t>11/20/2023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A99D04-93AA-46DB-8B6E-AA4C2C2EBD4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397634"/>
      </p:ext>
    </p:extLst>
  </p:cSld>
  <p:clrMapOvr>
    <a:masterClrMapping/>
  </p:clrMapOvr>
  <p:transition spd="slow">
    <p:strip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>
              <a:defRPr/>
            </a:pPr>
            <a:fld id="{5D1A4160-8D24-4ADA-B61F-22798388F2FB}" type="datetimeFigureOut">
              <a:rPr lang="en-US" smtClean="0"/>
              <a:pPr>
                <a:defRPr/>
              </a:pPr>
              <a:t>11/20/2023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>
              <a:defRPr/>
            </a:pPr>
            <a:fld id="{9199F191-C977-430B-A7FE-D6D985E49B4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7077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  <p:sldLayoutId id="2147484056" r:id="rId12"/>
    <p:sldLayoutId id="2147484057" r:id="rId13"/>
    <p:sldLayoutId id="2147484058" r:id="rId14"/>
    <p:sldLayoutId id="2147484059" r:id="rId15"/>
    <p:sldLayoutId id="2147484060" r:id="rId16"/>
    <p:sldLayoutId id="2147484061" r:id="rId17"/>
  </p:sldLayoutIdLst>
  <p:transition spd="slow">
    <p:strips/>
  </p:transition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4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11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7149246-CCC4-C4DD-1150-237688A397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9955" y="4115472"/>
            <a:ext cx="7080026" cy="1088336"/>
          </a:xfrm>
        </p:spPr>
        <p:txBody>
          <a:bodyPr rtlCol="0">
            <a:normAutofit/>
          </a:bodyPr>
          <a:lstStyle/>
          <a:p>
            <a:r>
              <a:rPr lang="ru-RU" sz="4200" dirty="0">
                <a:ln w="12700" cap="rnd" cmpd="dbl">
                  <a:solidFill>
                    <a:schemeClr val="tx1"/>
                  </a:solidFill>
                  <a:bevel/>
                </a:ln>
                <a:solidFill>
                  <a:schemeClr val="tx1"/>
                </a:solidFill>
                <a:effectLst>
                  <a:outerShdw blurRad="50800" dist="38100" dir="10800000" algn="r" rotWithShape="0">
                    <a:srgbClr val="1C4E6D"/>
                  </a:outerShdw>
                </a:effectLst>
              </a:rPr>
              <a:t>Валентин Юдашкин</a:t>
            </a:r>
            <a:endParaRPr lang="en-US" sz="4200" dirty="0">
              <a:ln w="12700" cap="rnd" cmpd="dbl">
                <a:solidFill>
                  <a:schemeClr val="tx1"/>
                </a:solidFill>
                <a:bevel/>
              </a:ln>
              <a:solidFill>
                <a:schemeClr val="tx1"/>
              </a:solidFill>
              <a:effectLst>
                <a:outerShdw blurRad="50800" dist="38100" dir="10800000" algn="r" rotWithShape="0">
                  <a:srgbClr val="1C4E6D"/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55987" y="5207208"/>
            <a:ext cx="7080026" cy="621614"/>
          </a:xfrm>
        </p:spPr>
        <p:txBody>
          <a:bodyPr rtlCol="0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1400" dirty="0">
                <a:ln w="12700" cap="sq" cmpd="thickThin">
                  <a:solidFill>
                    <a:schemeClr val="tx1"/>
                  </a:solidFill>
                  <a:round/>
                </a:ln>
                <a:effectLst>
                  <a:outerShdw blurRad="50800" dist="38100" dir="10800000" algn="r" rotWithShape="0">
                    <a:srgbClr val="154767"/>
                  </a:outerShdw>
                </a:effectLst>
              </a:rPr>
              <a:t>Художник – модельер.</a:t>
            </a:r>
          </a:p>
          <a:p>
            <a:pPr>
              <a:lnSpc>
                <a:spcPct val="90000"/>
              </a:lnSpc>
            </a:pPr>
            <a:r>
              <a:rPr lang="ru-RU" sz="1400" dirty="0">
                <a:ln w="12700" cap="sq" cmpd="thickThin">
                  <a:solidFill>
                    <a:schemeClr val="tx1"/>
                  </a:solidFill>
                  <a:round/>
                </a:ln>
                <a:effectLst>
                  <a:outerShdw blurRad="50800" dist="38100" dir="10800000" algn="r" rotWithShape="0">
                    <a:srgbClr val="154767"/>
                  </a:outerShdw>
                </a:effectLst>
              </a:rPr>
              <a:t>Кутюрье.</a:t>
            </a:r>
            <a:endParaRPr lang="en-US" sz="1400" dirty="0">
              <a:ln w="12700" cap="sq" cmpd="thickThin">
                <a:solidFill>
                  <a:schemeClr val="tx1"/>
                </a:solidFill>
                <a:round/>
              </a:ln>
              <a:effectLst>
                <a:outerShdw blurRad="50800" dist="38100" dir="10800000" algn="r" rotWithShape="0">
                  <a:srgbClr val="154767"/>
                </a:outerShdw>
              </a:effectLst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E98F85CD-C5C1-158F-6A1A-8408ED2F4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" t="1616" r="-208" b="-1618"/>
          <a:stretch/>
        </p:blipFill>
        <p:spPr bwMode="auto">
          <a:xfrm>
            <a:off x="3712521" y="643464"/>
            <a:ext cx="4772048" cy="324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trips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3FC98E36-6D2E-C80D-BA31-2E89DB37D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098" y="215206"/>
            <a:ext cx="3957817" cy="638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233A28DA-06FF-9B0A-5914-160417FA3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958" y="215207"/>
            <a:ext cx="4254763" cy="638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CA73F6-6C02-F6EA-E40B-DAF7E3FCE9F4}"/>
              </a:ext>
            </a:extLst>
          </p:cNvPr>
          <p:cNvSpPr txBox="1"/>
          <p:nvPr/>
        </p:nvSpPr>
        <p:spPr>
          <a:xfrm>
            <a:off x="403289" y="2492896"/>
            <a:ext cx="2638376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7472">
              <a:spcAft>
                <a:spcPts val="600"/>
              </a:spcAft>
            </a:pPr>
            <a:r>
              <a:rPr lang="ru-RU" sz="3600" dirty="0">
                <a:solidFill>
                  <a:srgbClr val="FDFFFA"/>
                </a:solidFill>
                <a:effectLst>
                  <a:outerShdw blurRad="76200" dist="50800" dir="10800000" algn="r" rotWithShape="0">
                    <a:srgbClr val="803F3C">
                      <a:alpha val="90000"/>
                    </a:srgbClr>
                  </a:outerShdw>
                </a:effectLst>
              </a:rPr>
              <a:t>Коллекция </a:t>
            </a:r>
          </a:p>
          <a:p>
            <a:pPr algn="ctr" defTabSz="347472">
              <a:spcAft>
                <a:spcPts val="600"/>
              </a:spcAft>
            </a:pPr>
            <a:r>
              <a:rPr lang="ru-RU" sz="3600" dirty="0">
                <a:solidFill>
                  <a:srgbClr val="FDFFFA"/>
                </a:solidFill>
                <a:effectLst>
                  <a:outerShdw blurRad="76200" dist="50800" dir="10800000" algn="r" rotWithShape="0">
                    <a:srgbClr val="803F3C">
                      <a:alpha val="90000"/>
                    </a:srgbClr>
                  </a:outerShdw>
                </a:effectLst>
              </a:rPr>
              <a:t>«Скрипки» </a:t>
            </a:r>
            <a:endParaRPr lang="ru-RU" sz="4800" dirty="0">
              <a:solidFill>
                <a:srgbClr val="FDFFFA"/>
              </a:solidFill>
              <a:effectLst>
                <a:outerShdw blurRad="76200" dist="50800" dir="10800000" algn="r" rotWithShape="0">
                  <a:srgbClr val="803F3C">
                    <a:alpha val="9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6647091"/>
      </p:ext>
    </p:extLst>
  </p:cSld>
  <p:clrMapOvr>
    <a:masterClrMapping/>
  </p:clrMapOvr>
  <p:transition spd="slow">
    <p:strips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94D671-5E83-6DFF-2E8C-3F563F4F96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8" r="2532"/>
          <a:stretch/>
        </p:blipFill>
        <p:spPr>
          <a:xfrm>
            <a:off x="8474033" y="836713"/>
            <a:ext cx="3312369" cy="576342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0002A19-A9F4-BDBB-23B4-A5D358C104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2" r="8317"/>
          <a:stretch/>
        </p:blipFill>
        <p:spPr>
          <a:xfrm>
            <a:off x="405598" y="836712"/>
            <a:ext cx="3312369" cy="57634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6C4B0C-5636-B571-E71C-F819B71E8368}"/>
              </a:ext>
            </a:extLst>
          </p:cNvPr>
          <p:cNvSpPr txBox="1"/>
          <p:nvPr/>
        </p:nvSpPr>
        <p:spPr>
          <a:xfrm>
            <a:off x="3556680" y="131002"/>
            <a:ext cx="51900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7472">
              <a:spcAft>
                <a:spcPts val="600"/>
              </a:spcAft>
            </a:pPr>
            <a:r>
              <a:rPr lang="ru-RU" sz="3600" dirty="0">
                <a:solidFill>
                  <a:srgbClr val="FDFFFA"/>
                </a:solidFill>
                <a:effectLst>
                  <a:outerShdw blurRad="76200" dist="50800" dir="10800000" algn="r" rotWithShape="0">
                    <a:srgbClr val="803F3C">
                      <a:alpha val="90000"/>
                    </a:srgbClr>
                  </a:outerShdw>
                </a:effectLst>
              </a:rPr>
              <a:t>Коллекция «Африка» </a:t>
            </a:r>
            <a:endParaRPr lang="ru-RU" sz="4800" dirty="0">
              <a:solidFill>
                <a:srgbClr val="FDFFFA"/>
              </a:solidFill>
              <a:effectLst>
                <a:outerShdw blurRad="76200" dist="50800" dir="10800000" algn="r" rotWithShape="0">
                  <a:srgbClr val="803F3C">
                    <a:alpha val="90000"/>
                  </a:srgb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63AF70-98CD-5267-2B6F-297C5EB0EB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143" y="836710"/>
            <a:ext cx="3847084" cy="576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003234"/>
      </p:ext>
    </p:extLst>
  </p:cSld>
  <p:clrMapOvr>
    <a:masterClrMapping/>
  </p:clrMapOvr>
  <p:transition spd="slow">
    <p:strips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F4FD949-AAE1-C55F-680F-35F2727C1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776" y="611392"/>
            <a:ext cx="3841282" cy="577094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F0349C-75E7-5B17-02A4-B6AF7A131D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752" y="610913"/>
            <a:ext cx="3851432" cy="5769936"/>
          </a:xfrm>
          <a:prstGeom prst="rect">
            <a:avLst/>
          </a:prstGeom>
        </p:spPr>
      </p:pic>
      <p:pic>
        <p:nvPicPr>
          <p:cNvPr id="13314" name="Picture 2">
            <a:extLst>
              <a:ext uri="{FF2B5EF4-FFF2-40B4-BE49-F238E27FC236}">
                <a16:creationId xmlns:a16="http://schemas.microsoft.com/office/drawing/2014/main" id="{3F5B7AEF-3917-1C4F-7674-EC7CB93BD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00" y="611392"/>
            <a:ext cx="3841282" cy="576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279786"/>
      </p:ext>
    </p:extLst>
  </p:cSld>
  <p:clrMapOvr>
    <a:masterClrMapping/>
  </p:clrMapOvr>
  <p:transition spd="slow">
    <p:strips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40E4E8F-CAE6-3204-A3E1-80672EFCB6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" t="1068" r="11478" b="2865"/>
          <a:stretch/>
        </p:blipFill>
        <p:spPr>
          <a:xfrm>
            <a:off x="8059021" y="0"/>
            <a:ext cx="4132979" cy="685800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9AD387-E71E-7CDA-2D07-7EE31D4E8A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8" t="3738" r="9492" b="1509"/>
          <a:stretch/>
        </p:blipFill>
        <p:spPr>
          <a:xfrm>
            <a:off x="3845" y="0"/>
            <a:ext cx="4176464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6564AA5-14BB-B945-47AC-F309D6BD22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9" t="2" r="15872" b="2"/>
          <a:stretch/>
        </p:blipFill>
        <p:spPr>
          <a:xfrm>
            <a:off x="4180309" y="-6"/>
            <a:ext cx="3878712" cy="685800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048B81-F9E3-3591-4D60-81D895F68463}"/>
              </a:ext>
            </a:extLst>
          </p:cNvPr>
          <p:cNvSpPr txBox="1">
            <a:spLocks/>
          </p:cNvSpPr>
          <p:nvPr/>
        </p:nvSpPr>
        <p:spPr>
          <a:xfrm>
            <a:off x="1" y="4535207"/>
            <a:ext cx="12188154" cy="2322793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n-US" sz="4800" dirty="0" err="1">
                <a:solidFill>
                  <a:schemeClr val="tx1"/>
                </a:solidFill>
              </a:rPr>
              <a:t>Коллекция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endParaRPr lang="ru-RU" sz="4800" dirty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4800" dirty="0">
                <a:solidFill>
                  <a:schemeClr val="tx1"/>
                </a:solidFill>
              </a:rPr>
              <a:t>«</a:t>
            </a:r>
            <a:r>
              <a:rPr lang="en-US" sz="4800" dirty="0" err="1">
                <a:solidFill>
                  <a:schemeClr val="tx1"/>
                </a:solidFill>
              </a:rPr>
              <a:t>Натюрморт</a:t>
            </a:r>
            <a:r>
              <a:rPr lang="en-US" sz="4800" dirty="0">
                <a:solidFill>
                  <a:schemeClr val="tx1"/>
                </a:solidFill>
              </a:rPr>
              <a:t>» </a:t>
            </a:r>
          </a:p>
        </p:txBody>
      </p:sp>
    </p:spTree>
    <p:extLst>
      <p:ext uri="{BB962C8B-B14F-4D97-AF65-F5344CB8AC3E}">
        <p14:creationId xmlns:p14="http://schemas.microsoft.com/office/powerpoint/2010/main" val="375067520"/>
      </p:ext>
    </p:extLst>
  </p:cSld>
  <p:clrMapOvr>
    <a:masterClrMapping/>
  </p:clrMapOvr>
  <p:transition spd="slow">
    <p:strips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2913" y="643915"/>
            <a:ext cx="3748673" cy="562026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41266" y="1336729"/>
            <a:ext cx="3602075" cy="540047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E96A605-AB59-F31F-9AE4-DD1C0568B02D}"/>
              </a:ext>
            </a:extLst>
          </p:cNvPr>
          <p:cNvSpPr txBox="1">
            <a:spLocks/>
          </p:cNvSpPr>
          <p:nvPr/>
        </p:nvSpPr>
        <p:spPr>
          <a:xfrm>
            <a:off x="1881973" y="129888"/>
            <a:ext cx="8712968" cy="1028054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</a:pPr>
            <a:r>
              <a:rPr lang="en-US" sz="3600" dirty="0" err="1">
                <a:solidFill>
                  <a:srgbClr val="DFAD82"/>
                </a:solidFill>
              </a:rPr>
              <a:t>Весна</a:t>
            </a:r>
            <a:r>
              <a:rPr lang="en-US" sz="3600" dirty="0">
                <a:solidFill>
                  <a:srgbClr val="DFAD82"/>
                </a:solidFill>
              </a:rPr>
              <a:t>- </a:t>
            </a:r>
            <a:r>
              <a:rPr lang="en-US" sz="3600" dirty="0" err="1">
                <a:solidFill>
                  <a:srgbClr val="DFAD82"/>
                </a:solidFill>
              </a:rPr>
              <a:t>лето</a:t>
            </a:r>
            <a:r>
              <a:rPr lang="en-US" sz="3600" dirty="0">
                <a:solidFill>
                  <a:srgbClr val="DFAD82"/>
                </a:solidFill>
              </a:rPr>
              <a:t> 2014</a:t>
            </a:r>
            <a:br>
              <a:rPr lang="en-US" sz="3600" dirty="0">
                <a:solidFill>
                  <a:srgbClr val="DFAD82"/>
                </a:solidFill>
              </a:rPr>
            </a:br>
            <a:r>
              <a:rPr lang="en-US" sz="3600" dirty="0" err="1">
                <a:solidFill>
                  <a:srgbClr val="DFAD82"/>
                </a:solidFill>
              </a:rPr>
              <a:t>Неделя</a:t>
            </a:r>
            <a:r>
              <a:rPr lang="en-US" sz="3600" dirty="0">
                <a:solidFill>
                  <a:srgbClr val="DFAD82"/>
                </a:solidFill>
              </a:rPr>
              <a:t> </a:t>
            </a:r>
            <a:r>
              <a:rPr lang="en-US" sz="3600" dirty="0" err="1">
                <a:solidFill>
                  <a:srgbClr val="DFAD82"/>
                </a:solidFill>
              </a:rPr>
              <a:t>моды</a:t>
            </a:r>
            <a:r>
              <a:rPr lang="en-US" sz="3600" dirty="0">
                <a:solidFill>
                  <a:srgbClr val="DFAD82"/>
                </a:solidFill>
              </a:rPr>
              <a:t> </a:t>
            </a:r>
            <a:r>
              <a:rPr lang="en-US" sz="3600" dirty="0" err="1">
                <a:solidFill>
                  <a:srgbClr val="DFAD82"/>
                </a:solidFill>
              </a:rPr>
              <a:t>Париж</a:t>
            </a:r>
            <a:endParaRPr lang="en-US" sz="3600" dirty="0">
              <a:solidFill>
                <a:srgbClr val="DFAD82"/>
              </a:solidFill>
              <a:effectLst>
                <a:outerShdw blurRad="25400" dist="38100" dir="10800000" algn="r" rotWithShape="0">
                  <a:schemeClr val="bg1">
                    <a:alpha val="71000"/>
                  </a:schemeClr>
                </a:outerShdw>
              </a:effectLst>
              <a:latin typeface="Bahnschrift" panose="020B0502040204020203" pitchFamily="34" charset="0"/>
            </a:endParaRPr>
          </a:p>
        </p:txBody>
      </p:sp>
      <p:pic>
        <p:nvPicPr>
          <p:cNvPr id="29708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77284" y="676572"/>
            <a:ext cx="3401803" cy="510021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strips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>
            <a:extLst>
              <a:ext uri="{FF2B5EF4-FFF2-40B4-BE49-F238E27FC236}">
                <a16:creationId xmlns:a16="http://schemas.microsoft.com/office/drawing/2014/main" id="{46477A58-A142-E28D-BDF8-C95775915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001" y="633969"/>
            <a:ext cx="3881474" cy="581936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7D255D-E9FE-D44C-97F6-6B9E64C9E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06845" y="552245"/>
            <a:ext cx="3990492" cy="598281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8187160C-B06E-9A4A-A4EF-9B6160F6E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53708" y="635002"/>
            <a:ext cx="3881474" cy="581936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8230775"/>
      </p:ext>
    </p:extLst>
  </p:cSld>
  <p:clrMapOvr>
    <a:masterClrMapping/>
  </p:clrMapOvr>
  <p:transition spd="slow">
    <p:strips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>
            <a:extLst>
              <a:ext uri="{FF2B5EF4-FFF2-40B4-BE49-F238E27FC236}">
                <a16:creationId xmlns:a16="http://schemas.microsoft.com/office/drawing/2014/main" id="{BD736EEB-64A1-646B-6F83-DF07272F70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2" r="24242"/>
          <a:stretch/>
        </p:blipFill>
        <p:spPr bwMode="auto">
          <a:xfrm>
            <a:off x="10167267" y="1471405"/>
            <a:ext cx="1896197" cy="5091852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944CBE7E-DB61-4B4C-145C-A6F0C83890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7" r="22017"/>
          <a:stretch/>
        </p:blipFill>
        <p:spPr bwMode="auto">
          <a:xfrm>
            <a:off x="136594" y="188888"/>
            <a:ext cx="1900744" cy="509185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D8AFD5D8-AE2E-E983-17A9-DB89500A46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0" r="23210"/>
          <a:stretch/>
        </p:blipFill>
        <p:spPr bwMode="auto">
          <a:xfrm>
            <a:off x="6329145" y="1644607"/>
            <a:ext cx="1695877" cy="474544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7A1856-2F56-BB8B-240C-BCE0C099A3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9" r="21039"/>
          <a:stretch/>
        </p:blipFill>
        <p:spPr bwMode="auto">
          <a:xfrm>
            <a:off x="4411698" y="194014"/>
            <a:ext cx="1808236" cy="468052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4B988905-1107-7A7E-3B16-675D17AA21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2" r="19632"/>
          <a:stretch/>
        </p:blipFill>
        <p:spPr bwMode="auto">
          <a:xfrm>
            <a:off x="2158088" y="1289476"/>
            <a:ext cx="2136417" cy="527378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06A66049-E650-213B-0415-756964F928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8" r="19558"/>
          <a:stretch/>
        </p:blipFill>
        <p:spPr bwMode="auto">
          <a:xfrm>
            <a:off x="8158918" y="194014"/>
            <a:ext cx="1900744" cy="468052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4445575"/>
      </p:ext>
    </p:extLst>
  </p:cSld>
  <p:clrMapOvr>
    <a:masterClrMapping/>
  </p:clrMapOvr>
  <p:transition spd="slow">
    <p:strips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2A993CE4-A0A3-0331-FAEC-D51FC44C32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r="15663"/>
          <a:stretch/>
        </p:blipFill>
        <p:spPr bwMode="auto">
          <a:xfrm>
            <a:off x="181285" y="87822"/>
            <a:ext cx="3567443" cy="668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>
            <a:extLst>
              <a:ext uri="{FF2B5EF4-FFF2-40B4-BE49-F238E27FC236}">
                <a16:creationId xmlns:a16="http://schemas.microsoft.com/office/drawing/2014/main" id="{0DB0A3F8-874A-49F5-198C-A99A493D0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0" t="152" r="6239" b="-152"/>
          <a:stretch/>
        </p:blipFill>
        <p:spPr bwMode="auto">
          <a:xfrm>
            <a:off x="8164524" y="87821"/>
            <a:ext cx="3824977" cy="6682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>
            <a:extLst>
              <a:ext uri="{FF2B5EF4-FFF2-40B4-BE49-F238E27FC236}">
                <a16:creationId xmlns:a16="http://schemas.microsoft.com/office/drawing/2014/main" id="{AFC45832-6769-AE35-4EAA-414BDCF8B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6" r="12495"/>
          <a:stretch/>
        </p:blipFill>
        <p:spPr bwMode="auto">
          <a:xfrm>
            <a:off x="4228434" y="87821"/>
            <a:ext cx="3456384" cy="6682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119568"/>
      </p:ext>
    </p:extLst>
  </p:cSld>
  <p:clrMapOvr>
    <a:masterClrMapping/>
  </p:clrMapOvr>
  <p:transition spd="slow">
    <p:strips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5E35B8D5-312E-FBCB-F5BA-628B432A3C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41" t="-253" r="10141" b="253"/>
          <a:stretch/>
        </p:blipFill>
        <p:spPr bwMode="auto">
          <a:xfrm>
            <a:off x="-312712" y="52746"/>
            <a:ext cx="4503235" cy="675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616548D8-EF96-719D-22B0-BE77A2C5DA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3" t="-285" r="9181" b="-319"/>
          <a:stretch/>
        </p:blipFill>
        <p:spPr bwMode="auto">
          <a:xfrm>
            <a:off x="4386496" y="62096"/>
            <a:ext cx="3649559" cy="674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>
            <a:extLst>
              <a:ext uri="{FF2B5EF4-FFF2-40B4-BE49-F238E27FC236}">
                <a16:creationId xmlns:a16="http://schemas.microsoft.com/office/drawing/2014/main" id="{27A51F54-35DD-E5F7-F99B-FE51565E36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" t="124" r="14936" b="184"/>
          <a:stretch/>
        </p:blipFill>
        <p:spPr bwMode="auto">
          <a:xfrm>
            <a:off x="8232028" y="75004"/>
            <a:ext cx="3768628" cy="675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871864"/>
      </p:ext>
    </p:extLst>
  </p:cSld>
  <p:clrMapOvr>
    <a:masterClrMapping/>
  </p:clrMapOvr>
  <p:transition spd="slow">
    <p:strips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9408C9CF-9F82-259D-39FC-45CC0132E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5" y="11396"/>
            <a:ext cx="4573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BD287AEA-45C1-7B11-6FB1-D481A421B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999" y="0"/>
            <a:ext cx="4573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434757"/>
      </p:ext>
    </p:extLst>
  </p:cSld>
  <p:clrMapOvr>
    <a:masterClrMapping/>
  </p:clrMapOvr>
  <p:transition spd="slow">
    <p:strips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802391B0-7BF3-98A9-FDF7-837BE9DF39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4" r="6230"/>
          <a:stretch/>
        </p:blipFill>
        <p:spPr bwMode="auto">
          <a:xfrm>
            <a:off x="146093" y="129362"/>
            <a:ext cx="3240017" cy="3645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7174">
            <a:extLst>
              <a:ext uri="{FF2B5EF4-FFF2-40B4-BE49-F238E27FC236}">
                <a16:creationId xmlns:a16="http://schemas.microsoft.com/office/drawing/2014/main" id="{B536FA4E-0152-4E27-91DA-0FC22D184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6257026" y="1"/>
            <a:ext cx="5934973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900493" y="609600"/>
            <a:ext cx="4538124" cy="970450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ru-RU" sz="3200">
                <a:ln>
                  <a:noFill/>
                </a:ln>
                <a:effectLst>
                  <a:outerShdw blurRad="50800" dist="38100" dir="10800000" algn="r" rotWithShape="0">
                    <a:srgbClr val="174B6B"/>
                  </a:outerShdw>
                </a:effectLst>
              </a:rPr>
              <a:t>Юдашкин,Валентин Абрамович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00492" y="1732449"/>
            <a:ext cx="5100163" cy="2704663"/>
          </a:xfrm>
        </p:spPr>
        <p:txBody>
          <a:bodyPr rtlCol="0" anchor="t">
            <a:normAutofit/>
          </a:bodyPr>
          <a:lstStyle/>
          <a:p>
            <a:pPr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800" dirty="0">
                <a:effectLst>
                  <a:outerShdw blurRad="50800" dist="38100" dir="10800000" algn="r" rotWithShape="0">
                    <a:srgbClr val="174B6B">
                      <a:alpha val="8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Родился 14 октября 1963 года.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800" dirty="0">
                <a:effectLst>
                  <a:outerShdw blurRad="50800" dist="38100" dir="10800000" algn="r" rotWithShape="0">
                    <a:srgbClr val="174B6B">
                      <a:alpha val="8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 Февраля 2012 года был официально  зарегистрирован как доверенное лицо кандидата в президенты РФ и экс- представителя правителя России Владимира Путина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1800" dirty="0">
                <a:effectLst>
                  <a:outerShdw blurRad="50800" dist="38100" dir="10800000" algn="r" rotWithShape="0">
                    <a:srgbClr val="174B6B">
                      <a:alpha val="8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2008 году участвовал в разработке образцов формы для </a:t>
            </a:r>
            <a:r>
              <a:rPr lang="ru-RU" sz="1800" dirty="0" err="1">
                <a:effectLst>
                  <a:outerShdw blurRad="50800" dist="38100" dir="10800000" algn="r" rotWithShape="0">
                    <a:srgbClr val="174B6B">
                      <a:alpha val="8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военнослужающих</a:t>
            </a:r>
            <a:r>
              <a:rPr lang="ru-RU" sz="1800" dirty="0">
                <a:effectLst>
                  <a:outerShdw blurRad="50800" dist="38100" dir="10800000" algn="r" rotWithShape="0">
                    <a:srgbClr val="174B6B">
                      <a:alpha val="8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ВС РФ.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8698524-D5FE-2037-2D20-BD4058C864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3" r="52117"/>
          <a:stretch/>
        </p:blipFill>
        <p:spPr bwMode="auto">
          <a:xfrm>
            <a:off x="3430183" y="459947"/>
            <a:ext cx="2584697" cy="298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одержимое 2">
            <a:extLst>
              <a:ext uri="{FF2B5EF4-FFF2-40B4-BE49-F238E27FC236}">
                <a16:creationId xmlns:a16="http://schemas.microsoft.com/office/drawing/2014/main" id="{FCE35668-6C8F-240E-AA7B-1D6F29CA5275}"/>
              </a:ext>
            </a:extLst>
          </p:cNvPr>
          <p:cNvSpPr txBox="1">
            <a:spLocks/>
          </p:cNvSpPr>
          <p:nvPr/>
        </p:nvSpPr>
        <p:spPr>
          <a:xfrm>
            <a:off x="6416200" y="4437112"/>
            <a:ext cx="5440440" cy="2088232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ru-RU">
                <a:effectLst>
                  <a:outerShdw blurRad="50800" dist="38100" dir="10800000" algn="r" rotWithShape="0">
                    <a:srgbClr val="174B6B">
                      <a:alpha val="80000"/>
                    </a:srgbClr>
                  </a:outerShdw>
                </a:effectLst>
              </a:rPr>
              <a:t>Закончил с отличием Московский индустриальный техникум в 1968 году (два диплома: «История костюма» и «Макияж и декоративная косметика»). В 1991 году в Париже была представлена его первая коллекция, состоявшая из 150 моделей (создана ранее, в 1987 году).</a:t>
            </a:r>
            <a:endParaRPr lang="ru-RU" dirty="0">
              <a:effectLst>
                <a:outerShdw blurRad="50800" dist="38100" dir="10800000" algn="r" rotWithShape="0">
                  <a:srgbClr val="174B6B">
                    <a:alpha val="80000"/>
                  </a:srgbClr>
                </a:outerShdw>
              </a:effectLs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EDD80AD-2309-DE7D-E7C9-2FD3EB0809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3645024"/>
            <a:ext cx="3737991" cy="2492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strips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1271A3B5-1861-9473-ED14-B58485EA4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981" y="0"/>
            <a:ext cx="4573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CE3C3864-9E17-A271-EC3B-9E0D6086A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0"/>
            <a:ext cx="4573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60818"/>
      </p:ext>
    </p:extLst>
  </p:cSld>
  <p:clrMapOvr>
    <a:masterClrMapping/>
  </p:clrMapOvr>
  <p:transition spd="slow">
    <p:strips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3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DC866990-A333-8C59-381B-95F443EA0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2" y="599510"/>
            <a:ext cx="3985825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>
            <a:extLst>
              <a:ext uri="{FF2B5EF4-FFF2-40B4-BE49-F238E27FC236}">
                <a16:creationId xmlns:a16="http://schemas.microsoft.com/office/drawing/2014/main" id="{2E1F5680-E4A2-A2EF-B228-B6DDF6349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087" y="599510"/>
            <a:ext cx="3985825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>
            <a:extLst>
              <a:ext uri="{FF2B5EF4-FFF2-40B4-BE49-F238E27FC236}">
                <a16:creationId xmlns:a16="http://schemas.microsoft.com/office/drawing/2014/main" id="{092D3FF0-7C1F-6BFB-E883-423EC5B6A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79162" y="617262"/>
            <a:ext cx="3985825" cy="597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545264"/>
      </p:ext>
    </p:extLst>
  </p:cSld>
  <p:clrMapOvr>
    <a:masterClrMapping/>
  </p:clrMapOvr>
  <p:transition spd="slow">
    <p:strips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2000">
              <a:srgbClr val="8FB2D9">
                <a:lumMod val="32000"/>
                <a:lumOff val="68000"/>
                <a:alpha val="35000"/>
              </a:srgbClr>
            </a:gs>
            <a:gs pos="100000">
              <a:srgbClr val="EBF0F9"/>
            </a:gs>
            <a:gs pos="50000">
              <a:srgbClr val="BCD7F2">
                <a:alpha val="92000"/>
                <a:lumMod val="81000"/>
              </a:srgbClr>
            </a:gs>
            <a:gs pos="65000">
              <a:srgbClr val="7FB2E6"/>
            </a:gs>
            <a:gs pos="31000">
              <a:srgbClr val="EBF0F9"/>
            </a:gs>
            <a:gs pos="87000">
              <a:srgbClr val="8FB2D9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Неделя моды в Париже. Коллекция Валентина Юдашкина осень-зима 2013-2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121" y="1457317"/>
            <a:ext cx="3373211" cy="505981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798" name="Picture 6" descr="Неделя моды в Париже. Коллекция Валентина Юдашкина осень-зима 2013-20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98669" y="1457315"/>
            <a:ext cx="3373210" cy="505981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B451C7A7-C438-DF6F-7DC3-80EF4651B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29755">
            <a:off x="-495873" y="-86383"/>
            <a:ext cx="2074414" cy="2074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BBD60869-D316-978A-6563-E86981578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33158" flipH="1" flipV="1">
            <a:off x="10627773" y="4917680"/>
            <a:ext cx="1960215" cy="196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EAD98754-D97F-AAA9-489B-53A227352EBC}"/>
              </a:ext>
            </a:extLst>
          </p:cNvPr>
          <p:cNvSpPr txBox="1">
            <a:spLocks/>
          </p:cNvSpPr>
          <p:nvPr/>
        </p:nvSpPr>
        <p:spPr>
          <a:xfrm>
            <a:off x="1735566" y="11432"/>
            <a:ext cx="9304621" cy="140134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</a:pPr>
            <a:r>
              <a:rPr lang="en-US" sz="4200" dirty="0" err="1">
                <a:effectLst>
                  <a:outerShdw blurRad="25400" dist="38100" dir="10800000" algn="r" rotWithShape="0">
                    <a:schemeClr val="bg1">
                      <a:alpha val="71000"/>
                    </a:schemeClr>
                  </a:outerShdw>
                </a:effectLst>
                <a:latin typeface="Bahnschrift" panose="020B0502040204020203" pitchFamily="34" charset="0"/>
              </a:rPr>
              <a:t>Осень-Зима</a:t>
            </a:r>
            <a:r>
              <a:rPr lang="en-US" sz="4200" dirty="0">
                <a:effectLst>
                  <a:outerShdw blurRad="25400" dist="38100" dir="10800000" algn="r" rotWithShape="0">
                    <a:schemeClr val="bg1">
                      <a:alpha val="71000"/>
                    </a:schemeClr>
                  </a:outerShdw>
                </a:effectLst>
                <a:latin typeface="Bahnschrift" panose="020B0502040204020203" pitchFamily="34" charset="0"/>
              </a:rPr>
              <a:t> 2013-2014</a:t>
            </a:r>
            <a:br>
              <a:rPr lang="en-US" sz="4200" dirty="0">
                <a:effectLst>
                  <a:outerShdw blurRad="25400" dist="38100" dir="10800000" algn="r" rotWithShape="0">
                    <a:schemeClr val="bg1">
                      <a:alpha val="71000"/>
                    </a:schemeClr>
                  </a:outerShdw>
                </a:effectLst>
                <a:latin typeface="Bahnschrift" panose="020B0502040204020203" pitchFamily="34" charset="0"/>
              </a:rPr>
            </a:br>
            <a:r>
              <a:rPr lang="en-US" sz="4200" dirty="0" err="1">
                <a:effectLst>
                  <a:outerShdw blurRad="25400" dist="38100" dir="10800000" algn="r" rotWithShape="0">
                    <a:schemeClr val="bg1">
                      <a:alpha val="71000"/>
                    </a:schemeClr>
                  </a:outerShdw>
                </a:effectLst>
                <a:latin typeface="Bahnschrift" panose="020B0502040204020203" pitchFamily="34" charset="0"/>
              </a:rPr>
              <a:t>Неделя</a:t>
            </a:r>
            <a:r>
              <a:rPr lang="en-US" sz="4200" dirty="0">
                <a:effectLst>
                  <a:outerShdw blurRad="25400" dist="38100" dir="10800000" algn="r" rotWithShape="0">
                    <a:schemeClr val="bg1">
                      <a:alpha val="71000"/>
                    </a:scheme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200" dirty="0" err="1">
                <a:effectLst>
                  <a:outerShdw blurRad="25400" dist="38100" dir="10800000" algn="r" rotWithShape="0">
                    <a:schemeClr val="bg1">
                      <a:alpha val="71000"/>
                    </a:schemeClr>
                  </a:outerShdw>
                </a:effectLst>
                <a:latin typeface="Bahnschrift" panose="020B0502040204020203" pitchFamily="34" charset="0"/>
              </a:rPr>
              <a:t>высокой</a:t>
            </a:r>
            <a:r>
              <a:rPr lang="en-US" sz="4200" dirty="0">
                <a:effectLst>
                  <a:outerShdw blurRad="25400" dist="38100" dir="10800000" algn="r" rotWithShape="0">
                    <a:schemeClr val="bg1">
                      <a:alpha val="71000"/>
                    </a:scheme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200" dirty="0" err="1">
                <a:effectLst>
                  <a:outerShdw blurRad="25400" dist="38100" dir="10800000" algn="r" rotWithShape="0">
                    <a:schemeClr val="bg1">
                      <a:alpha val="71000"/>
                    </a:schemeClr>
                  </a:outerShdw>
                </a:effectLst>
                <a:latin typeface="Bahnschrift" panose="020B0502040204020203" pitchFamily="34" charset="0"/>
              </a:rPr>
              <a:t>моды</a:t>
            </a:r>
            <a:r>
              <a:rPr lang="en-US" sz="4200" dirty="0">
                <a:effectLst>
                  <a:outerShdw blurRad="25400" dist="38100" dir="10800000" algn="r" rotWithShape="0">
                    <a:schemeClr val="bg1">
                      <a:alpha val="71000"/>
                    </a:scheme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en-US" sz="4200" dirty="0" err="1">
                <a:effectLst>
                  <a:outerShdw blurRad="25400" dist="38100" dir="10800000" algn="r" rotWithShape="0">
                    <a:schemeClr val="bg1">
                      <a:alpha val="71000"/>
                    </a:schemeClr>
                  </a:outerShdw>
                </a:effectLst>
                <a:latin typeface="Bahnschrift" panose="020B0502040204020203" pitchFamily="34" charset="0"/>
              </a:rPr>
              <a:t>Париж</a:t>
            </a:r>
            <a:endParaRPr lang="ru-RU" sz="4200" dirty="0">
              <a:effectLst>
                <a:outerShdw blurRad="25400" dist="38100" dir="10800000" algn="r" rotWithShape="0">
                  <a:schemeClr val="bg1">
                    <a:alpha val="71000"/>
                  </a:schemeClr>
                </a:outerShdw>
              </a:effectLst>
              <a:latin typeface="Bahnschrift" panose="020B0502040204020203" pitchFamily="34" charset="0"/>
            </a:endParaRPr>
          </a:p>
          <a:p>
            <a:pPr>
              <a:lnSpc>
                <a:spcPct val="90000"/>
              </a:lnSpc>
            </a:pPr>
            <a:r>
              <a:rPr lang="ru-RU" sz="4200" dirty="0">
                <a:effectLst>
                  <a:outerShdw blurRad="25400" dist="38100" dir="10800000" algn="r" rotWithShape="0">
                    <a:schemeClr val="bg1">
                      <a:alpha val="71000"/>
                    </a:schemeClr>
                  </a:outerShdw>
                </a:effectLst>
                <a:latin typeface="Bahnschrift" panose="020B0502040204020203" pitchFamily="34" charset="0"/>
              </a:rPr>
              <a:t>«Снежная королева»</a:t>
            </a:r>
            <a:endParaRPr lang="en-US" sz="4200" dirty="0">
              <a:effectLst>
                <a:outerShdw blurRad="25400" dist="38100" dir="10800000" algn="r" rotWithShape="0">
                  <a:schemeClr val="bg1">
                    <a:alpha val="71000"/>
                  </a:schemeClr>
                </a:outerShdw>
              </a:effectLst>
              <a:latin typeface="Bahnschrift" panose="020B0502040204020203" pitchFamily="34" charset="0"/>
            </a:endParaRPr>
          </a:p>
        </p:txBody>
      </p:sp>
      <p:pic>
        <p:nvPicPr>
          <p:cNvPr id="33800" name="Picture 8" descr="Неделя моды в Париже. Коллекция Валентина Юдашкина осень-зима 2013-20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80188" y="1667616"/>
            <a:ext cx="3069845" cy="460477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strips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2000">
              <a:srgbClr val="8FB2D9">
                <a:lumMod val="32000"/>
                <a:lumOff val="68000"/>
                <a:alpha val="35000"/>
              </a:srgbClr>
            </a:gs>
            <a:gs pos="100000">
              <a:srgbClr val="EBF0F9"/>
            </a:gs>
            <a:gs pos="50000">
              <a:srgbClr val="BCD7F2">
                <a:alpha val="92000"/>
                <a:lumMod val="81000"/>
              </a:srgbClr>
            </a:gs>
            <a:gs pos="65000">
              <a:srgbClr val="7FB2E6"/>
            </a:gs>
            <a:gs pos="31000">
              <a:srgbClr val="EBF0F9"/>
            </a:gs>
            <a:gs pos="87000">
              <a:srgbClr val="8FB2D9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Неделя моды в Париже. Коллекция Валентина Юдашкина осень-зима 2013-2014">
            <a:extLst>
              <a:ext uri="{FF2B5EF4-FFF2-40B4-BE49-F238E27FC236}">
                <a16:creationId xmlns:a16="http://schemas.microsoft.com/office/drawing/2014/main" id="{C1ECE5F2-C008-B6EE-7A34-90A2EA6F4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018" y="672395"/>
            <a:ext cx="3897249" cy="562086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10" descr="Неделя моды в Париже. Коллекция Валентина Юдашкина осень-зима 2013-2014">
            <a:extLst>
              <a:ext uri="{FF2B5EF4-FFF2-40B4-BE49-F238E27FC236}">
                <a16:creationId xmlns:a16="http://schemas.microsoft.com/office/drawing/2014/main" id="{A4151BF0-A32C-4EDB-9638-D79F42C8A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7383" y="672395"/>
            <a:ext cx="3747242" cy="562086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4" descr="Неделя моды в Париже. Коллекция Валентина Юдашкина осень-зима 2013-2014">
            <a:extLst>
              <a:ext uri="{FF2B5EF4-FFF2-40B4-BE49-F238E27FC236}">
                <a16:creationId xmlns:a16="http://schemas.microsoft.com/office/drawing/2014/main" id="{98FB309D-4EFF-D7B8-CCC5-41A85757C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69741" y="672395"/>
            <a:ext cx="3747241" cy="562086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2317196"/>
      </p:ext>
    </p:extLst>
  </p:cSld>
  <p:clrMapOvr>
    <a:masterClrMapping/>
  </p:clrMapOvr>
  <p:transition spd="slow">
    <p:strips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2000">
              <a:srgbClr val="8FB2D9">
                <a:lumMod val="32000"/>
                <a:lumOff val="68000"/>
                <a:alpha val="35000"/>
              </a:srgbClr>
            </a:gs>
            <a:gs pos="100000">
              <a:srgbClr val="EBF0F9"/>
            </a:gs>
            <a:gs pos="50000">
              <a:srgbClr val="BCD7F2">
                <a:alpha val="92000"/>
                <a:lumMod val="81000"/>
              </a:srgbClr>
            </a:gs>
            <a:gs pos="65000">
              <a:srgbClr val="7FB2E6"/>
            </a:gs>
            <a:gs pos="31000">
              <a:srgbClr val="EBF0F9"/>
            </a:gs>
            <a:gs pos="87000">
              <a:srgbClr val="8FB2D9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8" name="Picture 8" descr="Неделя моды в Париже. Коллекция Валентина Юдашкина осень-зима 2013-2014"/>
          <p:cNvPicPr>
            <a:picLocks noChangeAspect="1" noChangeArrowheads="1"/>
          </p:cNvPicPr>
          <p:nvPr/>
        </p:nvPicPr>
        <p:blipFill rotWithShape="1">
          <a:blip r:embed="rId2" cstate="print"/>
          <a:srcRect l="6463" r="8839" b="138"/>
          <a:stretch/>
        </p:blipFill>
        <p:spPr bwMode="auto">
          <a:xfrm>
            <a:off x="30825" y="130321"/>
            <a:ext cx="3735045" cy="6597354"/>
          </a:xfrm>
          <a:prstGeom prst="rect">
            <a:avLst/>
          </a:prstGeom>
          <a:noFill/>
        </p:spPr>
      </p:pic>
      <p:pic>
        <p:nvPicPr>
          <p:cNvPr id="35844" name="Picture 4" descr="Неделя моды в Париже. Коллекция Валентина Юдашкина осень-зима 2013-2014"/>
          <p:cNvPicPr>
            <a:picLocks noChangeAspect="1" noChangeArrowheads="1"/>
          </p:cNvPicPr>
          <p:nvPr/>
        </p:nvPicPr>
        <p:blipFill rotWithShape="1">
          <a:blip r:embed="rId3" cstate="print"/>
          <a:srcRect l="-271" t="-200" r="554" b="-124"/>
          <a:stretch/>
        </p:blipFill>
        <p:spPr bwMode="auto">
          <a:xfrm>
            <a:off x="3852294" y="130321"/>
            <a:ext cx="4377066" cy="6597354"/>
          </a:xfrm>
          <a:prstGeom prst="rect">
            <a:avLst/>
          </a:prstGeom>
          <a:noFill/>
        </p:spPr>
      </p:pic>
      <p:pic>
        <p:nvPicPr>
          <p:cNvPr id="35842" name="Picture 2" descr="Неделя моды в Париже. Коллекция Валентина Юдашкина осень-зима 2013-2014"/>
          <p:cNvPicPr>
            <a:picLocks noChangeAspect="1" noChangeArrowheads="1"/>
          </p:cNvPicPr>
          <p:nvPr/>
        </p:nvPicPr>
        <p:blipFill rotWithShape="1">
          <a:blip r:embed="rId4" cstate="print"/>
          <a:srcRect l="4644" r="7622" b="-474"/>
          <a:stretch/>
        </p:blipFill>
        <p:spPr bwMode="auto">
          <a:xfrm>
            <a:off x="8315784" y="130321"/>
            <a:ext cx="3845391" cy="659735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2000">
              <a:srgbClr val="8FB2D9">
                <a:lumMod val="32000"/>
                <a:lumOff val="68000"/>
                <a:alpha val="35000"/>
              </a:srgbClr>
            </a:gs>
            <a:gs pos="100000">
              <a:srgbClr val="EBF0F9"/>
            </a:gs>
            <a:gs pos="50000">
              <a:srgbClr val="BCD7F2">
                <a:alpha val="92000"/>
                <a:lumMod val="81000"/>
              </a:srgbClr>
            </a:gs>
            <a:gs pos="65000">
              <a:srgbClr val="7FB2E6"/>
            </a:gs>
            <a:gs pos="31000">
              <a:srgbClr val="EBF0F9"/>
            </a:gs>
            <a:gs pos="87000">
              <a:srgbClr val="8FB2D9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Неделя моды в Париже. Коллекция Валентина Юдашкина осень-зима 2013-2014">
            <a:extLst>
              <a:ext uri="{FF2B5EF4-FFF2-40B4-BE49-F238E27FC236}">
                <a16:creationId xmlns:a16="http://schemas.microsoft.com/office/drawing/2014/main" id="{3048A9F8-F40B-76A1-4F42-32F5DDFE4F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779" r="8593" b="2720"/>
          <a:stretch/>
        </p:blipFill>
        <p:spPr bwMode="auto">
          <a:xfrm>
            <a:off x="119336" y="188640"/>
            <a:ext cx="4030091" cy="6480720"/>
          </a:xfrm>
          <a:prstGeom prst="rect">
            <a:avLst/>
          </a:prstGeom>
          <a:noFill/>
        </p:spPr>
      </p:pic>
      <p:pic>
        <p:nvPicPr>
          <p:cNvPr id="3" name="Picture 10" descr="Неделя моды в Париже. Коллекция Валентина Юдашкина осень-зима 2013-2014">
            <a:extLst>
              <a:ext uri="{FF2B5EF4-FFF2-40B4-BE49-F238E27FC236}">
                <a16:creationId xmlns:a16="http://schemas.microsoft.com/office/drawing/2014/main" id="{ACA3CEB4-56E1-1099-86E5-2C8E3E3EF6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9744" t="688" r="9986" b="6751"/>
          <a:stretch/>
        </p:blipFill>
        <p:spPr bwMode="auto">
          <a:xfrm>
            <a:off x="4220272" y="188640"/>
            <a:ext cx="3751455" cy="6480720"/>
          </a:xfrm>
          <a:prstGeom prst="rect">
            <a:avLst/>
          </a:prstGeom>
          <a:noFill/>
        </p:spPr>
      </p:pic>
      <p:pic>
        <p:nvPicPr>
          <p:cNvPr id="4" name="Picture 12" descr="Неделя моды в Париже. Коллекция Валентина Юдашкина осень-зима 2013-2014">
            <a:extLst>
              <a:ext uri="{FF2B5EF4-FFF2-40B4-BE49-F238E27FC236}">
                <a16:creationId xmlns:a16="http://schemas.microsoft.com/office/drawing/2014/main" id="{23C1DB3E-14D1-AB2B-49E0-6881E93368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6869" r="2678" b="2908"/>
          <a:stretch/>
        </p:blipFill>
        <p:spPr bwMode="auto">
          <a:xfrm>
            <a:off x="8042572" y="188640"/>
            <a:ext cx="4030092" cy="64807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9408655"/>
      </p:ext>
    </p:extLst>
  </p:cSld>
  <p:clrMapOvr>
    <a:masterClrMapping/>
  </p:clrMapOvr>
  <p:transition spd="slow">
    <p:strips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2000">
              <a:srgbClr val="8FB2D9">
                <a:lumMod val="32000"/>
                <a:lumOff val="68000"/>
                <a:alpha val="35000"/>
              </a:srgbClr>
            </a:gs>
            <a:gs pos="100000">
              <a:srgbClr val="EBF0F9"/>
            </a:gs>
            <a:gs pos="50000">
              <a:srgbClr val="BCD7F2">
                <a:alpha val="92000"/>
                <a:lumMod val="81000"/>
              </a:srgbClr>
            </a:gs>
            <a:gs pos="65000">
              <a:srgbClr val="7FB2E6"/>
            </a:gs>
            <a:gs pos="31000">
              <a:srgbClr val="EBF0F9"/>
            </a:gs>
            <a:gs pos="87000">
              <a:srgbClr val="8FB2D9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109C3A93-6F8A-E2CA-2BA3-C03528A634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" r="6554"/>
          <a:stretch/>
        </p:blipFill>
        <p:spPr bwMode="auto">
          <a:xfrm>
            <a:off x="119336" y="116632"/>
            <a:ext cx="4014369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D699E2CF-298A-1CFA-8026-36D84F5FD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1" r="2816"/>
          <a:stretch/>
        </p:blipFill>
        <p:spPr bwMode="auto">
          <a:xfrm>
            <a:off x="8067023" y="116632"/>
            <a:ext cx="4005641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F0537388-E9AB-40AB-731F-824F3041A6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9" t="226" r="10340" b="-226"/>
          <a:stretch/>
        </p:blipFill>
        <p:spPr bwMode="auto">
          <a:xfrm>
            <a:off x="4223792" y="116632"/>
            <a:ext cx="3753145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112123"/>
      </p:ext>
    </p:extLst>
  </p:cSld>
  <p:clrMapOvr>
    <a:masterClrMapping/>
  </p:clrMapOvr>
  <p:transition spd="slow">
    <p:strips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B619AE7E-61A9-9AAF-65C3-CE420D031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189" y="1484784"/>
            <a:ext cx="10251504" cy="512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1A813423-7CD7-0344-190C-27AB435718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84" r="-2" b="28279"/>
          <a:stretch/>
        </p:blipFill>
        <p:spPr bwMode="auto">
          <a:xfrm flipV="1">
            <a:off x="3575720" y="-171400"/>
            <a:ext cx="5308442" cy="2037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C82D4906-8542-1FD2-42B0-968C9EB1680F}"/>
              </a:ext>
            </a:extLst>
          </p:cNvPr>
          <p:cNvSpPr txBox="1">
            <a:spLocks/>
          </p:cNvSpPr>
          <p:nvPr/>
        </p:nvSpPr>
        <p:spPr>
          <a:xfrm>
            <a:off x="4583832" y="129751"/>
            <a:ext cx="3517051" cy="135503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</a:pPr>
            <a:r>
              <a:rPr lang="ru-RU" sz="4800" dirty="0">
                <a:effectLst>
                  <a:outerShdw blurRad="25400" dist="38100" dir="10800000" algn="r" rotWithShape="0">
                    <a:schemeClr val="bg1">
                      <a:alpha val="71000"/>
                    </a:schemeClr>
                  </a:outerShdw>
                </a:effectLst>
                <a:latin typeface="Bahnschrift" panose="020B0502040204020203" pitchFamily="34" charset="0"/>
              </a:rPr>
              <a:t>Весна-лето 2015</a:t>
            </a:r>
            <a:endParaRPr lang="en-US" sz="4800" dirty="0">
              <a:effectLst>
                <a:outerShdw blurRad="25400" dist="38100" dir="10800000" algn="r" rotWithShape="0">
                  <a:schemeClr val="bg1">
                    <a:alpha val="71000"/>
                  </a:schemeClr>
                </a:outerShdw>
              </a:effectLst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100445"/>
      </p:ext>
    </p:extLst>
  </p:cSld>
  <p:clrMapOvr>
    <a:masterClrMapping/>
  </p:clrMapOvr>
  <p:transition spd="slow">
    <p:strips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CEC498-494F-90E0-0083-5B24BB624E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" t="594" r="416"/>
          <a:stretch/>
        </p:blipFill>
        <p:spPr>
          <a:xfrm>
            <a:off x="4634922" y="764789"/>
            <a:ext cx="3204630" cy="5328422"/>
          </a:xfrm>
          <a:custGeom>
            <a:avLst/>
            <a:gdLst/>
            <a:ahLst/>
            <a:cxnLst/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3BB9170-5830-4D6C-04BE-5CDF482464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" t="3535" r="121" b="651"/>
          <a:stretch/>
        </p:blipFill>
        <p:spPr>
          <a:xfrm>
            <a:off x="-5557" y="0"/>
            <a:ext cx="4583832" cy="6597353"/>
          </a:xfrm>
          <a:custGeom>
            <a:avLst/>
            <a:gdLst/>
            <a:ahLst/>
            <a:cxnLst/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7A97E1F-9C70-365F-1924-BB8B91F528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4" t="256" r="244" b="-47"/>
          <a:stretch/>
        </p:blipFill>
        <p:spPr>
          <a:xfrm>
            <a:off x="7896200" y="462011"/>
            <a:ext cx="4295800" cy="6422304"/>
          </a:xfrm>
          <a:custGeom>
            <a:avLst/>
            <a:gdLst/>
            <a:ahLst/>
            <a:cxnLst/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84936041"/>
      </p:ext>
    </p:extLst>
  </p:cSld>
  <p:clrMapOvr>
    <a:masterClrMapping/>
  </p:clrMapOvr>
  <p:transition spd="slow">
    <p:strips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0A2053-3EE2-B33A-5579-78B584BD8A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4" b="1154"/>
          <a:stretch/>
        </p:blipFill>
        <p:spPr>
          <a:xfrm>
            <a:off x="8334150" y="0"/>
            <a:ext cx="3857851" cy="5661248"/>
          </a:xfrm>
          <a:custGeom>
            <a:avLst/>
            <a:gdLst/>
            <a:ahLst/>
            <a:cxnLst/>
            <a:rect l="l" t="t" r="r" b="b"/>
            <a:pathLst>
              <a:path w="4277711" h="3045402">
                <a:moveTo>
                  <a:pt x="5102" y="0"/>
                </a:moveTo>
                <a:lnTo>
                  <a:pt x="4277711" y="0"/>
                </a:lnTo>
                <a:lnTo>
                  <a:pt x="4277711" y="2723810"/>
                </a:lnTo>
                <a:lnTo>
                  <a:pt x="4090449" y="2814019"/>
                </a:lnTo>
                <a:cubicBezTo>
                  <a:pt x="3738190" y="2963012"/>
                  <a:pt x="3350901" y="3045402"/>
                  <a:pt x="2944368" y="3045402"/>
                </a:cubicBezTo>
                <a:cubicBezTo>
                  <a:pt x="1318238" y="3045402"/>
                  <a:pt x="0" y="1727164"/>
                  <a:pt x="0" y="101034"/>
                </a:cubicBezTo>
                <a:close/>
              </a:path>
            </a:pathLst>
          </a:cu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8D2FF54-363E-1A32-A361-F188F85D4F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4" r="1658" b="514"/>
          <a:stretch/>
        </p:blipFill>
        <p:spPr>
          <a:xfrm>
            <a:off x="4469417" y="275880"/>
            <a:ext cx="4061012" cy="6306240"/>
          </a:xfrm>
          <a:custGeom>
            <a:avLst/>
            <a:gdLst/>
            <a:ahLst/>
            <a:cxnLst/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C818456-A30A-9463-3172-650F2D06AB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" t="600" r="4892" b="-50"/>
          <a:stretch/>
        </p:blipFill>
        <p:spPr>
          <a:xfrm>
            <a:off x="6384" y="0"/>
            <a:ext cx="4361424" cy="6858000"/>
          </a:xfrm>
          <a:custGeom>
            <a:avLst/>
            <a:gdLst/>
            <a:ahLst/>
            <a:cxnLst/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54861272"/>
      </p:ext>
    </p:extLst>
  </p:cSld>
  <p:clrMapOvr>
    <a:masterClrMapping/>
  </p:clrMapOvr>
  <p:transition spd="slow">
    <p:strips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871864" y="4819020"/>
            <a:ext cx="7080026" cy="1130260"/>
          </a:xfrm>
        </p:spPr>
        <p:txBody>
          <a:bodyPr>
            <a:normAutofit/>
          </a:bodyPr>
          <a:lstStyle/>
          <a:p>
            <a:r>
              <a:rPr lang="ru-RU" sz="4200" dirty="0">
                <a:effectLst>
                  <a:outerShdw blurRad="50800" dist="38100" dir="10800000" algn="r" rotWithShape="0">
                    <a:srgbClr val="174B6B">
                      <a:alpha val="40000"/>
                    </a:srgbClr>
                  </a:outerShdw>
                </a:effectLst>
              </a:rPr>
              <a:t>  </a:t>
            </a:r>
            <a:r>
              <a:rPr lang="ru-RU" sz="4200" dirty="0">
                <a:effectLst>
                  <a:outerShdw blurRad="50800" dist="38100" dir="10800000" algn="r" rotWithShape="0">
                    <a:srgbClr val="174B6B">
                      <a:alpha val="80000"/>
                    </a:srgbClr>
                  </a:outerShdw>
                </a:effectLst>
              </a:rPr>
              <a:t>Бренд и швейный дом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FE7D0284-923D-1BFA-872F-45C1A834B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392" y="908720"/>
            <a:ext cx="4894153" cy="489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F414B6C8-D0AC-C333-ECF9-2AD198725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2115" y="908720"/>
            <a:ext cx="5239388" cy="3497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trips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4DFE71-D7FA-2BFB-60B8-0DAFE47CD6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8" r="17286" b="-3"/>
          <a:stretch/>
        </p:blipFill>
        <p:spPr>
          <a:xfrm>
            <a:off x="839416" y="108837"/>
            <a:ext cx="2844951" cy="651456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26B22CE-8A6B-1A20-CBA1-97E4A8D6F4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3" r="17030" b="-3"/>
          <a:stretch/>
        </p:blipFill>
        <p:spPr>
          <a:xfrm>
            <a:off x="4662403" y="130938"/>
            <a:ext cx="2867193" cy="651456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06570F-8C36-7E2D-FDA3-EF1FD69CC5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5" r="16110" b="-3"/>
          <a:stretch/>
        </p:blipFill>
        <p:spPr>
          <a:xfrm>
            <a:off x="8507632" y="130938"/>
            <a:ext cx="2849255" cy="6514565"/>
          </a:xfrm>
          <a:prstGeom prst="rect">
            <a:avLst/>
          </a:prstGeom>
        </p:spPr>
      </p:pic>
      <p:sp>
        <p:nvSpPr>
          <p:cNvPr id="7" name="AutoShape 4">
            <a:extLst>
              <a:ext uri="{FF2B5EF4-FFF2-40B4-BE49-F238E27FC236}">
                <a16:creationId xmlns:a16="http://schemas.microsoft.com/office/drawing/2014/main" id="{CA903ACA-EF90-2CE5-49FE-47AF6184B7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>
            <a:extLst>
              <a:ext uri="{FF2B5EF4-FFF2-40B4-BE49-F238E27FC236}">
                <a16:creationId xmlns:a16="http://schemas.microsoft.com/office/drawing/2014/main" id="{C545994E-041C-75F7-6E62-EBB501C8FF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055576"/>
      </p:ext>
    </p:extLst>
  </p:cSld>
  <p:clrMapOvr>
    <a:masterClrMapping/>
  </p:clrMapOvr>
  <p:transition spd="slow">
    <p:strips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7DABD8-1674-C2B8-9435-4F03F28397A6}"/>
              </a:ext>
            </a:extLst>
          </p:cNvPr>
          <p:cNvSpPr txBox="1">
            <a:spLocks/>
          </p:cNvSpPr>
          <p:nvPr/>
        </p:nvSpPr>
        <p:spPr>
          <a:xfrm>
            <a:off x="2267600" y="-15723"/>
            <a:ext cx="7765321" cy="970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/>
              <a:t>Haute Couture. </a:t>
            </a:r>
            <a:r>
              <a:rPr lang="en-US" dirty="0" err="1"/>
              <a:t>Весна-лето</a:t>
            </a:r>
            <a:r>
              <a:rPr lang="en-US" dirty="0"/>
              <a:t> 2019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E4CE67-C92E-6F48-0832-AD8E133E07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3" r="5949"/>
          <a:stretch/>
        </p:blipFill>
        <p:spPr>
          <a:xfrm>
            <a:off x="338114" y="745121"/>
            <a:ext cx="3523902" cy="596464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1E8A974-7D00-95E9-AF7E-1DF76CB118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" t="185" r="5845" b="-185"/>
          <a:stretch/>
        </p:blipFill>
        <p:spPr>
          <a:xfrm>
            <a:off x="4251802" y="752737"/>
            <a:ext cx="3688396" cy="5964640"/>
          </a:xfrm>
          <a:prstGeom prst="rect">
            <a:avLst/>
          </a:prstGeom>
        </p:spPr>
      </p:pic>
      <p:pic>
        <p:nvPicPr>
          <p:cNvPr id="3" name="Picture 34" descr="Коллекция одежды юдашкина">
            <a:extLst>
              <a:ext uri="{FF2B5EF4-FFF2-40B4-BE49-F238E27FC236}">
                <a16:creationId xmlns:a16="http://schemas.microsoft.com/office/drawing/2014/main" id="{A6F02AE2-4252-10C7-D65C-CB4B5B216F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9" t="-27" r="5466" b="27"/>
          <a:stretch/>
        </p:blipFill>
        <p:spPr bwMode="auto">
          <a:xfrm>
            <a:off x="8329986" y="752737"/>
            <a:ext cx="3517965" cy="595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8784187"/>
      </p:ext>
    </p:extLst>
  </p:cSld>
  <p:clrMapOvr>
    <a:masterClrMapping/>
  </p:clrMapOvr>
  <p:transition spd="slow">
    <p:strips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DDFFE8-A632-41CC-D3D2-6996C8E333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2" y="622396"/>
            <a:ext cx="3816424" cy="572463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B88F6B-84F9-7021-907A-F17ADBF4E9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787" y="621474"/>
            <a:ext cx="3816426" cy="572463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5CFF07-E349-6588-525D-E46B3B5725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695" y="622396"/>
            <a:ext cx="3816423" cy="572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739081"/>
      </p:ext>
    </p:extLst>
  </p:cSld>
  <p:clrMapOvr>
    <a:masterClrMapping/>
  </p:clrMapOvr>
  <p:transition spd="slow">
    <p:strips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B449C70-10F4-F60A-3A18-FA5F3EC22B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08" y="576668"/>
            <a:ext cx="3801959" cy="570293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E584CD5-E2A6-1E63-C678-8F472B7A30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020" y="576661"/>
            <a:ext cx="3801959" cy="570294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0E759B-279F-A1BE-843A-6CADCE55A9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576661"/>
            <a:ext cx="3801960" cy="570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11738"/>
      </p:ext>
    </p:extLst>
  </p:cSld>
  <p:clrMapOvr>
    <a:masterClrMapping/>
  </p:clrMapOvr>
  <p:transition spd="slow">
    <p:strips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E2655A-878B-FD18-00B1-93EEFE80EA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"/>
          <a:stretch/>
        </p:blipFill>
        <p:spPr>
          <a:xfrm>
            <a:off x="1188575" y="105851"/>
            <a:ext cx="4430872" cy="66463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3801E2-5668-8723-A5E7-EF66689FC2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"/>
          <a:stretch/>
        </p:blipFill>
        <p:spPr>
          <a:xfrm>
            <a:off x="6572553" y="105879"/>
            <a:ext cx="4430872" cy="664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113589"/>
      </p:ext>
    </p:extLst>
  </p:cSld>
  <p:clrMapOvr>
    <a:masterClrMapping/>
  </p:clrMapOvr>
  <p:transition spd="slow">
    <p:strips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2" name="Picture 12" descr="Коллекция одежды юдашкина">
            <a:extLst>
              <a:ext uri="{FF2B5EF4-FFF2-40B4-BE49-F238E27FC236}">
                <a16:creationId xmlns:a16="http://schemas.microsoft.com/office/drawing/2014/main" id="{20B2C64D-97DC-37A8-A4F6-7BC4EFEF78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0" t="13190" r="24565"/>
          <a:stretch/>
        </p:blipFill>
        <p:spPr bwMode="auto">
          <a:xfrm>
            <a:off x="8891886" y="585078"/>
            <a:ext cx="3154335" cy="283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Коллекция одежды юдашкина">
            <a:extLst>
              <a:ext uri="{FF2B5EF4-FFF2-40B4-BE49-F238E27FC236}">
                <a16:creationId xmlns:a16="http://schemas.microsoft.com/office/drawing/2014/main" id="{1B706C98-7967-43E7-8E4D-9424DC8FD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912" y="2528506"/>
            <a:ext cx="4332824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Коллекция одежды юдашкина">
            <a:extLst>
              <a:ext uri="{FF2B5EF4-FFF2-40B4-BE49-F238E27FC236}">
                <a16:creationId xmlns:a16="http://schemas.microsoft.com/office/drawing/2014/main" id="{5EA496DE-96B2-7E73-5D08-20D224322B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2" r="10866"/>
          <a:stretch/>
        </p:blipFill>
        <p:spPr bwMode="auto">
          <a:xfrm>
            <a:off x="2650675" y="554044"/>
            <a:ext cx="2336686" cy="42718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124" name="Picture 4" descr="Коллекция одежды юдашкина">
            <a:extLst>
              <a:ext uri="{FF2B5EF4-FFF2-40B4-BE49-F238E27FC236}">
                <a16:creationId xmlns:a16="http://schemas.microsoft.com/office/drawing/2014/main" id="{28D43740-C0D0-1343-A47F-1648DFEEC6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2" t="643" r="4428" b="-643"/>
          <a:stretch/>
        </p:blipFill>
        <p:spPr bwMode="auto">
          <a:xfrm>
            <a:off x="145779" y="1556792"/>
            <a:ext cx="2336686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5">
            <a:extLst>
              <a:ext uri="{FF2B5EF4-FFF2-40B4-BE49-F238E27FC236}">
                <a16:creationId xmlns:a16="http://schemas.microsoft.com/office/drawing/2014/main" id="{9C47266F-AADA-4703-AA6C-32C71E267B18}"/>
              </a:ext>
            </a:extLst>
          </p:cNvPr>
          <p:cNvSpPr txBox="1">
            <a:spLocks/>
          </p:cNvSpPr>
          <p:nvPr/>
        </p:nvSpPr>
        <p:spPr>
          <a:xfrm>
            <a:off x="5172537" y="841373"/>
            <a:ext cx="4775080" cy="11344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</a:pPr>
            <a:r>
              <a:rPr lang="ru-RU" sz="3200" dirty="0">
                <a:effectLst>
                  <a:outerShdw blurRad="50800" dist="38100" dir="10800000" algn="r" rotWithShape="0">
                    <a:prstClr val="black">
                      <a:alpha val="80000"/>
                    </a:prstClr>
                  </a:outerShdw>
                </a:effectLst>
              </a:rPr>
              <a:t>У Валентина Юдашкина</a:t>
            </a:r>
            <a:br>
              <a:rPr lang="ru-RU" sz="3200" dirty="0">
                <a:effectLst>
                  <a:outerShdw blurRad="50800" dist="38100" dir="10800000" algn="r" rotWithShape="0">
                    <a:prstClr val="black">
                      <a:alpha val="80000"/>
                    </a:prstClr>
                  </a:outerShdw>
                </a:effectLst>
              </a:rPr>
            </a:br>
            <a:r>
              <a:rPr lang="ru-RU" sz="3200" dirty="0">
                <a:effectLst>
                  <a:outerShdw blurRad="50800" dist="38100" dir="10800000" algn="r" rotWithShape="0">
                    <a:prstClr val="black">
                      <a:alpha val="80000"/>
                    </a:prstClr>
                  </a:outerShdw>
                </a:effectLst>
              </a:rPr>
              <a:t>Более 50 коллекций</a:t>
            </a:r>
          </a:p>
        </p:txBody>
      </p:sp>
    </p:spTree>
    <p:extLst>
      <p:ext uri="{BB962C8B-B14F-4D97-AF65-F5344CB8AC3E}">
        <p14:creationId xmlns:p14="http://schemas.microsoft.com/office/powerpoint/2010/main" val="2262274041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екст 4">
            <a:extLst>
              <a:ext uri="{FF2B5EF4-FFF2-40B4-BE49-F238E27FC236}">
                <a16:creationId xmlns:a16="http://schemas.microsoft.com/office/drawing/2014/main" id="{27CFC84C-620A-8790-B87C-5BD16C17C4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0890117"/>
              </p:ext>
            </p:extLst>
          </p:nvPr>
        </p:nvGraphicFramePr>
        <p:xfrm>
          <a:off x="6816080" y="1107364"/>
          <a:ext cx="4699509" cy="48995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Заголовок 3">
            <a:extLst>
              <a:ext uri="{FF2B5EF4-FFF2-40B4-BE49-F238E27FC236}">
                <a16:creationId xmlns:a16="http://schemas.microsoft.com/office/drawing/2014/main" id="{525014A4-2D17-ECCA-B10D-887DC7939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5911" y="188640"/>
            <a:ext cx="2319845" cy="79536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dirty="0" err="1"/>
              <a:t>Семья</a:t>
            </a:r>
            <a:endParaRPr lang="en-US" sz="5400" dirty="0"/>
          </a:p>
        </p:txBody>
      </p:sp>
      <p:pic>
        <p:nvPicPr>
          <p:cNvPr id="6" name="Picture 2" descr="JetSetter.ua - СОБЫТИЕ Презентация фотокниги Valentin Yudashkin">
            <a:extLst>
              <a:ext uri="{FF2B5EF4-FFF2-40B4-BE49-F238E27FC236}">
                <a16:creationId xmlns:a16="http://schemas.microsoft.com/office/drawing/2014/main" id="{CE1CA446-DDA3-A878-8C99-BB7CCA76E6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6394" t="1" r="14967" b="2465"/>
          <a:stretch/>
        </p:blipFill>
        <p:spPr bwMode="auto">
          <a:xfrm>
            <a:off x="676411" y="1188921"/>
            <a:ext cx="5411625" cy="448015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96200" y="401369"/>
            <a:ext cx="2559867" cy="870099"/>
          </a:xfrm>
        </p:spPr>
        <p:txBody>
          <a:bodyPr>
            <a:normAutofit/>
          </a:bodyPr>
          <a:lstStyle/>
          <a:p>
            <a:r>
              <a:rPr lang="ru-RU" dirty="0">
                <a:effectLst>
                  <a:outerShdw blurRad="50800" dist="38100" dir="10800000" algn="r" rotWithShape="0">
                    <a:prstClr val="black">
                      <a:alpha val="80000"/>
                    </a:prstClr>
                  </a:outerShdw>
                </a:effectLst>
              </a:rPr>
              <a:t>Награды</a:t>
            </a:r>
          </a:p>
        </p:txBody>
      </p:sp>
      <p:graphicFrame>
        <p:nvGraphicFramePr>
          <p:cNvPr id="12" name="Содержимое 2">
            <a:extLst>
              <a:ext uri="{FF2B5EF4-FFF2-40B4-BE49-F238E27FC236}">
                <a16:creationId xmlns:a16="http://schemas.microsoft.com/office/drawing/2014/main" id="{CDE1B68E-3E28-877A-59E9-84260AC3A1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158116"/>
              </p:ext>
            </p:extLst>
          </p:nvPr>
        </p:nvGraphicFramePr>
        <p:xfrm>
          <a:off x="6744072" y="1423253"/>
          <a:ext cx="5040560" cy="49425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8" descr="Новости">
            <a:extLst>
              <a:ext uri="{FF2B5EF4-FFF2-40B4-BE49-F238E27FC236}">
                <a16:creationId xmlns:a16="http://schemas.microsoft.com/office/drawing/2014/main" id="{0BC1FDAB-BD7C-6AE2-01EB-20802C1D7F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14983" t="4591" r="1509" b="8945"/>
          <a:stretch/>
        </p:blipFill>
        <p:spPr bwMode="auto">
          <a:xfrm>
            <a:off x="1631505" y="260648"/>
            <a:ext cx="3816424" cy="2637678"/>
          </a:xfrm>
          <a:prstGeom prst="rect">
            <a:avLst/>
          </a:prstGeom>
          <a:noFill/>
        </p:spPr>
      </p:pic>
      <p:pic>
        <p:nvPicPr>
          <p:cNvPr id="3076" name="Picture 4" descr="undefined">
            <a:extLst>
              <a:ext uri="{FF2B5EF4-FFF2-40B4-BE49-F238E27FC236}">
                <a16:creationId xmlns:a16="http://schemas.microsoft.com/office/drawing/2014/main" id="{84D0749C-3D04-C227-DF1C-865831C79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89" y="3179780"/>
            <a:ext cx="5206955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trips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987" y="188640"/>
            <a:ext cx="7080026" cy="80030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dirty="0" err="1"/>
              <a:t>Спасибо</a:t>
            </a:r>
            <a:r>
              <a:rPr lang="en-US" sz="4200" dirty="0"/>
              <a:t> </a:t>
            </a:r>
            <a:r>
              <a:rPr lang="en-US" sz="4200" dirty="0" err="1"/>
              <a:t>за</a:t>
            </a:r>
            <a:r>
              <a:rPr lang="en-US" sz="4200" dirty="0"/>
              <a:t> </a:t>
            </a:r>
            <a:r>
              <a:rPr lang="en-US" sz="4200" dirty="0" err="1"/>
              <a:t>внимание</a:t>
            </a:r>
            <a:r>
              <a:rPr lang="en-US" sz="4200" dirty="0"/>
              <a:t>!</a:t>
            </a:r>
          </a:p>
        </p:txBody>
      </p:sp>
      <p:pic>
        <p:nvPicPr>
          <p:cNvPr id="3" name="Picture 2" descr="https://img.gazeta.ru/files3/159/11668159/upload-RIAN_343277.HR.ru-pic4_zoom-1500x1500-56064.jpg">
            <a:extLst>
              <a:ext uri="{FF2B5EF4-FFF2-40B4-BE49-F238E27FC236}">
                <a16:creationId xmlns:a16="http://schemas.microsoft.com/office/drawing/2014/main" id="{0E9BA6C1-AD01-171A-0346-A3F46892B6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0282" y="1124744"/>
            <a:ext cx="9371435" cy="5184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trips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331D97F4-06ED-5119-A1E8-7B9AA2F81AEF}"/>
              </a:ext>
            </a:extLst>
          </p:cNvPr>
          <p:cNvSpPr txBox="1">
            <a:spLocks/>
          </p:cNvSpPr>
          <p:nvPr/>
        </p:nvSpPr>
        <p:spPr>
          <a:xfrm>
            <a:off x="2555987" y="-243408"/>
            <a:ext cx="7080026" cy="10883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600"/>
              </a:spcAft>
            </a:pPr>
            <a:r>
              <a:rPr lang="en-US" sz="4200" dirty="0" err="1"/>
              <a:t>Коллекция</a:t>
            </a:r>
            <a:r>
              <a:rPr lang="en-US" sz="4200" dirty="0"/>
              <a:t> «</a:t>
            </a:r>
            <a:r>
              <a:rPr lang="en-US" sz="4200" dirty="0" err="1"/>
              <a:t>Фаберже</a:t>
            </a:r>
            <a:r>
              <a:rPr lang="en-US" sz="4200" dirty="0"/>
              <a:t>»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60A142-9856-91F1-BE92-7BE92D9ECE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432" y="844928"/>
            <a:ext cx="8423136" cy="5616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3913593"/>
      </p:ext>
    </p:extLst>
  </p:cSld>
  <p:clrMapOvr>
    <a:masterClrMapping/>
  </p:clrMapOvr>
  <p:transition spd="slow">
    <p:strips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00CED0-83A7-F05E-4CB3-70B8274EBE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" t="-207" r="13235" b="211"/>
          <a:stretch/>
        </p:blipFill>
        <p:spPr>
          <a:xfrm>
            <a:off x="68324" y="1000430"/>
            <a:ext cx="2825672" cy="52026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F8A2F9-593D-AD26-A166-A1310B8F98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" t="2" r="4028" b="2"/>
          <a:stretch/>
        </p:blipFill>
        <p:spPr>
          <a:xfrm>
            <a:off x="8906318" y="1000430"/>
            <a:ext cx="3150499" cy="51893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18B32E-AFBF-A6BA-D4A4-7F35941CBD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" t="-185" r="4440" b="189"/>
          <a:stretch/>
        </p:blipFill>
        <p:spPr>
          <a:xfrm>
            <a:off x="5761205" y="987106"/>
            <a:ext cx="3044821" cy="52026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0F55D4-EF35-03F8-58A1-991F36A90B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2" r="14353" b="4"/>
          <a:stretch/>
        </p:blipFill>
        <p:spPr>
          <a:xfrm>
            <a:off x="2994288" y="987106"/>
            <a:ext cx="2666625" cy="520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50528"/>
      </p:ext>
    </p:extLst>
  </p:cSld>
  <p:clrMapOvr>
    <a:masterClrMapping/>
  </p:clrMapOvr>
  <p:transition spd="slow">
    <p:strips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BADA07-D200-D045-8266-1ABFDCAA5ADC}"/>
              </a:ext>
            </a:extLst>
          </p:cNvPr>
          <p:cNvSpPr txBox="1">
            <a:spLocks/>
          </p:cNvSpPr>
          <p:nvPr/>
        </p:nvSpPr>
        <p:spPr>
          <a:xfrm>
            <a:off x="2279576" y="25877"/>
            <a:ext cx="8088138" cy="6710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 err="1"/>
              <a:t>Коллекция</a:t>
            </a:r>
            <a:r>
              <a:rPr lang="ru-RU" sz="3600" dirty="0"/>
              <a:t> </a:t>
            </a:r>
            <a:r>
              <a:rPr lang="en-US" dirty="0"/>
              <a:t>«</a:t>
            </a:r>
            <a:r>
              <a:rPr lang="en-US" dirty="0" err="1"/>
              <a:t>Екатерина</a:t>
            </a:r>
            <a:r>
              <a:rPr lang="en-US" dirty="0"/>
              <a:t> </a:t>
            </a:r>
            <a:r>
              <a:rPr lang="en-US" dirty="0" err="1"/>
              <a:t>Великая</a:t>
            </a:r>
            <a:r>
              <a:rPr lang="en-US" dirty="0"/>
              <a:t>» </a:t>
            </a:r>
            <a:endParaRPr lang="en-US" sz="33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02DC9E-1AEE-A1E3-D90D-FCBE86DBD7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7474"/>
          <a:stretch/>
        </p:blipFill>
        <p:spPr>
          <a:xfrm>
            <a:off x="1199456" y="803161"/>
            <a:ext cx="4320480" cy="588894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6049BF-94FF-422D-EEF0-7EEFBDB295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8" r="4" b="39"/>
          <a:stretch/>
        </p:blipFill>
        <p:spPr>
          <a:xfrm>
            <a:off x="6816080" y="812007"/>
            <a:ext cx="4248472" cy="587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018307"/>
      </p:ext>
    </p:extLst>
  </p:cSld>
  <p:clrMapOvr>
    <a:masterClrMapping/>
  </p:clrMapOvr>
  <p:transition spd="slow">
    <p:strips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9CEA0AA-CCEC-35CD-A9BF-1E7D1DA52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52" y="-7818"/>
            <a:ext cx="44973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Пять знаковых образов, созданных Валентином Юдашкиным">
            <a:extLst>
              <a:ext uri="{FF2B5EF4-FFF2-40B4-BE49-F238E27FC236}">
                <a16:creationId xmlns:a16="http://schemas.microsoft.com/office/drawing/2014/main" id="{7FF0F9BA-C075-0E43-A11F-5B10322BB9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6" r="-4" b="1535"/>
          <a:stretch/>
        </p:blipFill>
        <p:spPr bwMode="auto">
          <a:xfrm>
            <a:off x="6240016" y="-13866"/>
            <a:ext cx="5027467" cy="687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430404"/>
      </p:ext>
    </p:extLst>
  </p:cSld>
  <p:clrMapOvr>
    <a:masterClrMapping/>
  </p:clrMapOvr>
  <p:transition spd="slow">
    <p:strips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pinimg.com/736x/67/35/23/673523f19f74c69c2cbbf975349ea215--valentin-yudashkin-anna-karenina.jpg">
            <a:extLst>
              <a:ext uri="{FF2B5EF4-FFF2-40B4-BE49-F238E27FC236}">
                <a16:creationId xmlns:a16="http://schemas.microsoft.com/office/drawing/2014/main" id="{300D88D2-46A5-7C0C-1901-E72B96575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0"/>
            <a:ext cx="64204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i.pinimg.com/736x/ee/be/2f/eebe2f7e61645e5afceaeb6a7828c12c--russian-fashion-russian-style.jpg">
            <a:extLst>
              <a:ext uri="{FF2B5EF4-FFF2-40B4-BE49-F238E27FC236}">
                <a16:creationId xmlns:a16="http://schemas.microsoft.com/office/drawing/2014/main" id="{323AFA10-F14D-4BA8-CF2E-E0C9AF532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-1"/>
            <a:ext cx="5040560" cy="6851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940320"/>
      </p:ext>
    </p:extLst>
  </p:cSld>
  <p:clrMapOvr>
    <a:masterClrMapping/>
  </p:clrMapOvr>
  <p:transition spd="slow">
    <p:strips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citycelebrity.ru/userfiles/IMG_7064.JPG">
            <a:extLst>
              <a:ext uri="{FF2B5EF4-FFF2-40B4-BE49-F238E27FC236}">
                <a16:creationId xmlns:a16="http://schemas.microsoft.com/office/drawing/2014/main" id="{8F4B2084-DC56-7876-B1C5-1A704569FC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8" t="13954" r="20443" b="3488"/>
          <a:stretch/>
        </p:blipFill>
        <p:spPr bwMode="auto">
          <a:xfrm>
            <a:off x="263352" y="95729"/>
            <a:ext cx="4968553" cy="666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citycelebrity.ru/userfiles/IMG_7068.JPG">
            <a:extLst>
              <a:ext uri="{FF2B5EF4-FFF2-40B4-BE49-F238E27FC236}">
                <a16:creationId xmlns:a16="http://schemas.microsoft.com/office/drawing/2014/main" id="{6865458E-5ECD-36C6-2D81-A8743D5CE7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5" r="6796"/>
          <a:stretch/>
        </p:blipFill>
        <p:spPr bwMode="auto">
          <a:xfrm>
            <a:off x="5735960" y="674598"/>
            <a:ext cx="6192688" cy="5508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462624"/>
      </p:ext>
    </p:extLst>
  </p:cSld>
  <p:clrMapOvr>
    <a:masterClrMapping/>
  </p:clrMapOvr>
  <p:transition spd="slow">
    <p:wip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ланец">
  <a:themeElements>
    <a:clrScheme name="Сланец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Сланец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анец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Сланец</Template>
  <TotalTime>851</TotalTime>
  <Words>322</Words>
  <Application>Microsoft Office PowerPoint</Application>
  <PresentationFormat>Широкоэкранный</PresentationFormat>
  <Paragraphs>37</Paragraphs>
  <Slides>38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4" baseType="lpstr">
      <vt:lpstr>Arial</vt:lpstr>
      <vt:lpstr>Bahnschrift</vt:lpstr>
      <vt:lpstr>Calibri</vt:lpstr>
      <vt:lpstr>Calisto MT</vt:lpstr>
      <vt:lpstr>Wingdings 2</vt:lpstr>
      <vt:lpstr>Сланец</vt:lpstr>
      <vt:lpstr>Валентин Юдашкин</vt:lpstr>
      <vt:lpstr>Юдашкин,Валентин Абрамович</vt:lpstr>
      <vt:lpstr>  Бренд и швейный дом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Семья</vt:lpstr>
      <vt:lpstr>Награды</vt:lpstr>
      <vt:lpstr>Спасибо за внимание!</vt:lpstr>
    </vt:vector>
  </TitlesOfParts>
  <Company>DNA Project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DNA7 X86</dc:creator>
  <cp:lastModifiedBy>Залина Махмудова</cp:lastModifiedBy>
  <cp:revision>19</cp:revision>
  <dcterms:created xsi:type="dcterms:W3CDTF">2014-01-01T06:12:47Z</dcterms:created>
  <dcterms:modified xsi:type="dcterms:W3CDTF">2023-11-20T22:27:12Z</dcterms:modified>
</cp:coreProperties>
</file>